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E4E4FF"/>
                </a:solidFill>
                <a:latin typeface="宋体"/>
                <a:cs typeface="宋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宋体"/>
                <a:cs typeface="宋体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E4E4FF"/>
                </a:solidFill>
                <a:latin typeface="宋体"/>
                <a:cs typeface="宋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2743200" y="4197350"/>
            <a:ext cx="4575175" cy="2652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6619875" y="4240148"/>
            <a:ext cx="1998726" cy="12875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4603750" y="5311775"/>
            <a:ext cx="4522851" cy="15382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4362450" y="3540125"/>
            <a:ext cx="4773930" cy="3310254"/>
          </a:xfrm>
          <a:custGeom>
            <a:avLst/>
            <a:gdLst/>
            <a:ahLst/>
            <a:cxnLst/>
            <a:rect l="l" t="t" r="r" b="b"/>
            <a:pathLst>
              <a:path w="4773930" h="3310254">
                <a:moveTo>
                  <a:pt x="4773676" y="0"/>
                </a:moveTo>
                <a:lnTo>
                  <a:pt x="4618101" y="34925"/>
                </a:lnTo>
                <a:lnTo>
                  <a:pt x="4248150" y="104775"/>
                </a:lnTo>
                <a:lnTo>
                  <a:pt x="4049776" y="130175"/>
                </a:lnTo>
                <a:lnTo>
                  <a:pt x="3627501" y="190500"/>
                </a:lnTo>
                <a:lnTo>
                  <a:pt x="3421126" y="215900"/>
                </a:lnTo>
                <a:lnTo>
                  <a:pt x="3222625" y="250825"/>
                </a:lnTo>
                <a:lnTo>
                  <a:pt x="3024251" y="276225"/>
                </a:lnTo>
                <a:lnTo>
                  <a:pt x="2843276" y="320675"/>
                </a:lnTo>
                <a:lnTo>
                  <a:pt x="2679700" y="363474"/>
                </a:lnTo>
                <a:lnTo>
                  <a:pt x="2541651" y="414274"/>
                </a:lnTo>
                <a:lnTo>
                  <a:pt x="2421001" y="476250"/>
                </a:lnTo>
                <a:lnTo>
                  <a:pt x="2335276" y="536575"/>
                </a:lnTo>
                <a:lnTo>
                  <a:pt x="2309876" y="569849"/>
                </a:lnTo>
                <a:lnTo>
                  <a:pt x="2282825" y="614299"/>
                </a:lnTo>
                <a:lnTo>
                  <a:pt x="2265426" y="657225"/>
                </a:lnTo>
                <a:lnTo>
                  <a:pt x="2265426" y="700024"/>
                </a:lnTo>
                <a:lnTo>
                  <a:pt x="2274951" y="752475"/>
                </a:lnTo>
                <a:lnTo>
                  <a:pt x="2292350" y="795274"/>
                </a:lnTo>
                <a:lnTo>
                  <a:pt x="2317750" y="838200"/>
                </a:lnTo>
                <a:lnTo>
                  <a:pt x="2352675" y="873125"/>
                </a:lnTo>
                <a:lnTo>
                  <a:pt x="2446401" y="941324"/>
                </a:lnTo>
                <a:lnTo>
                  <a:pt x="2576576" y="1011174"/>
                </a:lnTo>
                <a:lnTo>
                  <a:pt x="2722626" y="1063625"/>
                </a:lnTo>
                <a:lnTo>
                  <a:pt x="3059176" y="1166749"/>
                </a:lnTo>
                <a:lnTo>
                  <a:pt x="3421126" y="1252474"/>
                </a:lnTo>
                <a:lnTo>
                  <a:pt x="3602101" y="1304925"/>
                </a:lnTo>
                <a:lnTo>
                  <a:pt x="3765550" y="1347724"/>
                </a:lnTo>
                <a:lnTo>
                  <a:pt x="3911600" y="1400175"/>
                </a:lnTo>
                <a:lnTo>
                  <a:pt x="4049776" y="1460500"/>
                </a:lnTo>
                <a:lnTo>
                  <a:pt x="4152900" y="1520825"/>
                </a:lnTo>
                <a:lnTo>
                  <a:pt x="4187825" y="1555750"/>
                </a:lnTo>
                <a:lnTo>
                  <a:pt x="4221226" y="1598549"/>
                </a:lnTo>
                <a:lnTo>
                  <a:pt x="4248150" y="1633474"/>
                </a:lnTo>
                <a:lnTo>
                  <a:pt x="4256151" y="1676400"/>
                </a:lnTo>
                <a:lnTo>
                  <a:pt x="4256151" y="1719326"/>
                </a:lnTo>
                <a:lnTo>
                  <a:pt x="4230751" y="1789176"/>
                </a:lnTo>
                <a:lnTo>
                  <a:pt x="4195826" y="1824101"/>
                </a:lnTo>
                <a:lnTo>
                  <a:pt x="4152900" y="1857375"/>
                </a:lnTo>
                <a:lnTo>
                  <a:pt x="4100576" y="1884426"/>
                </a:lnTo>
                <a:lnTo>
                  <a:pt x="4040251" y="1917700"/>
                </a:lnTo>
                <a:lnTo>
                  <a:pt x="3971925" y="1944751"/>
                </a:lnTo>
                <a:lnTo>
                  <a:pt x="3886200" y="1970151"/>
                </a:lnTo>
                <a:lnTo>
                  <a:pt x="3790950" y="1995551"/>
                </a:lnTo>
                <a:lnTo>
                  <a:pt x="3695700" y="2022475"/>
                </a:lnTo>
                <a:lnTo>
                  <a:pt x="3584575" y="2047875"/>
                </a:lnTo>
                <a:lnTo>
                  <a:pt x="2430526" y="2341562"/>
                </a:lnTo>
                <a:lnTo>
                  <a:pt x="2076450" y="2444750"/>
                </a:lnTo>
                <a:lnTo>
                  <a:pt x="1696974" y="2566987"/>
                </a:lnTo>
                <a:lnTo>
                  <a:pt x="1301750" y="2713037"/>
                </a:lnTo>
                <a:lnTo>
                  <a:pt x="879475" y="2886075"/>
                </a:lnTo>
                <a:lnTo>
                  <a:pt x="447675" y="3084512"/>
                </a:lnTo>
                <a:lnTo>
                  <a:pt x="0" y="3309937"/>
                </a:lnTo>
                <a:lnTo>
                  <a:pt x="241300" y="3309937"/>
                </a:lnTo>
                <a:lnTo>
                  <a:pt x="387350" y="3292475"/>
                </a:lnTo>
                <a:lnTo>
                  <a:pt x="612775" y="3162300"/>
                </a:lnTo>
                <a:lnTo>
                  <a:pt x="852424" y="3032125"/>
                </a:lnTo>
                <a:lnTo>
                  <a:pt x="1111250" y="2911475"/>
                </a:lnTo>
                <a:lnTo>
                  <a:pt x="1395349" y="2798762"/>
                </a:lnTo>
                <a:lnTo>
                  <a:pt x="1689100" y="2687637"/>
                </a:lnTo>
                <a:lnTo>
                  <a:pt x="1998599" y="2574925"/>
                </a:lnTo>
                <a:lnTo>
                  <a:pt x="2774950" y="2333625"/>
                </a:lnTo>
                <a:lnTo>
                  <a:pt x="2929001" y="2289175"/>
                </a:lnTo>
                <a:lnTo>
                  <a:pt x="3248025" y="2211387"/>
                </a:lnTo>
                <a:lnTo>
                  <a:pt x="3902075" y="2040001"/>
                </a:lnTo>
                <a:lnTo>
                  <a:pt x="4049776" y="2005076"/>
                </a:lnTo>
                <a:lnTo>
                  <a:pt x="4195826" y="1962150"/>
                </a:lnTo>
                <a:lnTo>
                  <a:pt x="4333875" y="1927225"/>
                </a:lnTo>
                <a:lnTo>
                  <a:pt x="4454525" y="1892300"/>
                </a:lnTo>
                <a:lnTo>
                  <a:pt x="4565650" y="1857375"/>
                </a:lnTo>
                <a:lnTo>
                  <a:pt x="4653026" y="1824101"/>
                </a:lnTo>
                <a:lnTo>
                  <a:pt x="4721225" y="1797050"/>
                </a:lnTo>
                <a:lnTo>
                  <a:pt x="4773676" y="1771650"/>
                </a:lnTo>
                <a:lnTo>
                  <a:pt x="4773676" y="1382649"/>
                </a:lnTo>
                <a:lnTo>
                  <a:pt x="4668901" y="1365250"/>
                </a:lnTo>
                <a:lnTo>
                  <a:pt x="4238625" y="1279525"/>
                </a:lnTo>
                <a:lnTo>
                  <a:pt x="4075176" y="1244600"/>
                </a:lnTo>
                <a:lnTo>
                  <a:pt x="3557651" y="1114425"/>
                </a:lnTo>
                <a:lnTo>
                  <a:pt x="3394075" y="1063625"/>
                </a:lnTo>
                <a:lnTo>
                  <a:pt x="3248025" y="1011174"/>
                </a:lnTo>
                <a:lnTo>
                  <a:pt x="3109976" y="958850"/>
                </a:lnTo>
                <a:lnTo>
                  <a:pt x="2989326" y="898525"/>
                </a:lnTo>
                <a:lnTo>
                  <a:pt x="2895600" y="847725"/>
                </a:lnTo>
                <a:lnTo>
                  <a:pt x="2825750" y="785749"/>
                </a:lnTo>
                <a:lnTo>
                  <a:pt x="2808351" y="752475"/>
                </a:lnTo>
                <a:lnTo>
                  <a:pt x="2790825" y="725424"/>
                </a:lnTo>
                <a:lnTo>
                  <a:pt x="2782951" y="692150"/>
                </a:lnTo>
                <a:lnTo>
                  <a:pt x="2790825" y="665099"/>
                </a:lnTo>
                <a:lnTo>
                  <a:pt x="2825750" y="604774"/>
                </a:lnTo>
                <a:lnTo>
                  <a:pt x="2878201" y="544449"/>
                </a:lnTo>
                <a:lnTo>
                  <a:pt x="2955925" y="501650"/>
                </a:lnTo>
                <a:lnTo>
                  <a:pt x="3049651" y="458724"/>
                </a:lnTo>
                <a:lnTo>
                  <a:pt x="3152775" y="423799"/>
                </a:lnTo>
                <a:lnTo>
                  <a:pt x="3273425" y="388874"/>
                </a:lnTo>
                <a:lnTo>
                  <a:pt x="3549650" y="338074"/>
                </a:lnTo>
                <a:lnTo>
                  <a:pt x="3859276" y="285750"/>
                </a:lnTo>
                <a:lnTo>
                  <a:pt x="4170426" y="250825"/>
                </a:lnTo>
                <a:lnTo>
                  <a:pt x="4635500" y="172974"/>
                </a:lnTo>
                <a:lnTo>
                  <a:pt x="4773676" y="138049"/>
                </a:lnTo>
                <a:lnTo>
                  <a:pt x="4773676" y="0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k object 21"/>
          <p:cNvSpPr/>
          <p:nvPr/>
        </p:nvSpPr>
        <p:spPr>
          <a:xfrm>
            <a:off x="7145401" y="3678301"/>
            <a:ext cx="1981200" cy="8555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bk object 22"/>
          <p:cNvSpPr/>
          <p:nvPr/>
        </p:nvSpPr>
        <p:spPr>
          <a:xfrm>
            <a:off x="5273675" y="2128901"/>
            <a:ext cx="2897251" cy="24399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bk object 23"/>
          <p:cNvSpPr/>
          <p:nvPr/>
        </p:nvSpPr>
        <p:spPr>
          <a:xfrm>
            <a:off x="0" y="0"/>
            <a:ext cx="9140825" cy="2819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bk object 24"/>
          <p:cNvSpPr/>
          <p:nvPr/>
        </p:nvSpPr>
        <p:spPr>
          <a:xfrm>
            <a:off x="2215895" y="1999488"/>
            <a:ext cx="4760976" cy="12161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bk object 25"/>
          <p:cNvSpPr/>
          <p:nvPr/>
        </p:nvSpPr>
        <p:spPr>
          <a:xfrm>
            <a:off x="5989320" y="1999488"/>
            <a:ext cx="1179576" cy="12161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E4E4FF"/>
                </a:solidFill>
                <a:latin typeface="宋体"/>
                <a:cs typeface="宋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0" Type="http://schemas.openxmlformats.org/officeDocument/2006/relationships/image" Target="../media/image4.png"/><Relationship Id="rId11" Type="http://schemas.openxmlformats.org/officeDocument/2006/relationships/image" Target="../media/image5.png"/><Relationship Id="rId12" Type="http://schemas.openxmlformats.org/officeDocument/2006/relationships/image" Target="../media/image6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2743200" y="4197350"/>
            <a:ext cx="4575175" cy="26527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6619875" y="4240148"/>
            <a:ext cx="1998726" cy="128752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4603750" y="5311775"/>
            <a:ext cx="4522851" cy="15382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4362450" y="3540125"/>
            <a:ext cx="4773930" cy="3310254"/>
          </a:xfrm>
          <a:custGeom>
            <a:avLst/>
            <a:gdLst/>
            <a:ahLst/>
            <a:cxnLst/>
            <a:rect l="l" t="t" r="r" b="b"/>
            <a:pathLst>
              <a:path w="4773930" h="3310254">
                <a:moveTo>
                  <a:pt x="4773676" y="0"/>
                </a:moveTo>
                <a:lnTo>
                  <a:pt x="4618101" y="34925"/>
                </a:lnTo>
                <a:lnTo>
                  <a:pt x="4248150" y="104775"/>
                </a:lnTo>
                <a:lnTo>
                  <a:pt x="4049776" y="130175"/>
                </a:lnTo>
                <a:lnTo>
                  <a:pt x="3627501" y="190500"/>
                </a:lnTo>
                <a:lnTo>
                  <a:pt x="3421126" y="215900"/>
                </a:lnTo>
                <a:lnTo>
                  <a:pt x="3222625" y="250825"/>
                </a:lnTo>
                <a:lnTo>
                  <a:pt x="3024251" y="276225"/>
                </a:lnTo>
                <a:lnTo>
                  <a:pt x="2843276" y="320675"/>
                </a:lnTo>
                <a:lnTo>
                  <a:pt x="2679700" y="363474"/>
                </a:lnTo>
                <a:lnTo>
                  <a:pt x="2541651" y="414274"/>
                </a:lnTo>
                <a:lnTo>
                  <a:pt x="2421001" y="476250"/>
                </a:lnTo>
                <a:lnTo>
                  <a:pt x="2335276" y="536575"/>
                </a:lnTo>
                <a:lnTo>
                  <a:pt x="2309876" y="569849"/>
                </a:lnTo>
                <a:lnTo>
                  <a:pt x="2282825" y="614299"/>
                </a:lnTo>
                <a:lnTo>
                  <a:pt x="2265426" y="657225"/>
                </a:lnTo>
                <a:lnTo>
                  <a:pt x="2265426" y="700024"/>
                </a:lnTo>
                <a:lnTo>
                  <a:pt x="2274951" y="752475"/>
                </a:lnTo>
                <a:lnTo>
                  <a:pt x="2292350" y="795274"/>
                </a:lnTo>
                <a:lnTo>
                  <a:pt x="2317750" y="838200"/>
                </a:lnTo>
                <a:lnTo>
                  <a:pt x="2352675" y="873125"/>
                </a:lnTo>
                <a:lnTo>
                  <a:pt x="2446401" y="941324"/>
                </a:lnTo>
                <a:lnTo>
                  <a:pt x="2576576" y="1011174"/>
                </a:lnTo>
                <a:lnTo>
                  <a:pt x="2722626" y="1063625"/>
                </a:lnTo>
                <a:lnTo>
                  <a:pt x="3059176" y="1166749"/>
                </a:lnTo>
                <a:lnTo>
                  <a:pt x="3421126" y="1252474"/>
                </a:lnTo>
                <a:lnTo>
                  <a:pt x="3602101" y="1304925"/>
                </a:lnTo>
                <a:lnTo>
                  <a:pt x="3765550" y="1347724"/>
                </a:lnTo>
                <a:lnTo>
                  <a:pt x="3911600" y="1400175"/>
                </a:lnTo>
                <a:lnTo>
                  <a:pt x="4049776" y="1460500"/>
                </a:lnTo>
                <a:lnTo>
                  <a:pt x="4152900" y="1520825"/>
                </a:lnTo>
                <a:lnTo>
                  <a:pt x="4187825" y="1555750"/>
                </a:lnTo>
                <a:lnTo>
                  <a:pt x="4221226" y="1598549"/>
                </a:lnTo>
                <a:lnTo>
                  <a:pt x="4248150" y="1633474"/>
                </a:lnTo>
                <a:lnTo>
                  <a:pt x="4256151" y="1676400"/>
                </a:lnTo>
                <a:lnTo>
                  <a:pt x="4256151" y="1719326"/>
                </a:lnTo>
                <a:lnTo>
                  <a:pt x="4230751" y="1789176"/>
                </a:lnTo>
                <a:lnTo>
                  <a:pt x="4195826" y="1824101"/>
                </a:lnTo>
                <a:lnTo>
                  <a:pt x="4152900" y="1857375"/>
                </a:lnTo>
                <a:lnTo>
                  <a:pt x="4100576" y="1884426"/>
                </a:lnTo>
                <a:lnTo>
                  <a:pt x="4040251" y="1917700"/>
                </a:lnTo>
                <a:lnTo>
                  <a:pt x="3971925" y="1944751"/>
                </a:lnTo>
                <a:lnTo>
                  <a:pt x="3886200" y="1970151"/>
                </a:lnTo>
                <a:lnTo>
                  <a:pt x="3790950" y="1995551"/>
                </a:lnTo>
                <a:lnTo>
                  <a:pt x="3695700" y="2022475"/>
                </a:lnTo>
                <a:lnTo>
                  <a:pt x="3584575" y="2047875"/>
                </a:lnTo>
                <a:lnTo>
                  <a:pt x="2430526" y="2341562"/>
                </a:lnTo>
                <a:lnTo>
                  <a:pt x="2076450" y="2444750"/>
                </a:lnTo>
                <a:lnTo>
                  <a:pt x="1696974" y="2566987"/>
                </a:lnTo>
                <a:lnTo>
                  <a:pt x="1301750" y="2713037"/>
                </a:lnTo>
                <a:lnTo>
                  <a:pt x="879475" y="2886075"/>
                </a:lnTo>
                <a:lnTo>
                  <a:pt x="447675" y="3084512"/>
                </a:lnTo>
                <a:lnTo>
                  <a:pt x="0" y="3309937"/>
                </a:lnTo>
                <a:lnTo>
                  <a:pt x="241300" y="3309937"/>
                </a:lnTo>
                <a:lnTo>
                  <a:pt x="387350" y="3292475"/>
                </a:lnTo>
                <a:lnTo>
                  <a:pt x="612775" y="3162300"/>
                </a:lnTo>
                <a:lnTo>
                  <a:pt x="852424" y="3032125"/>
                </a:lnTo>
                <a:lnTo>
                  <a:pt x="1111250" y="2911475"/>
                </a:lnTo>
                <a:lnTo>
                  <a:pt x="1395349" y="2798762"/>
                </a:lnTo>
                <a:lnTo>
                  <a:pt x="1689100" y="2687637"/>
                </a:lnTo>
                <a:lnTo>
                  <a:pt x="1998599" y="2574925"/>
                </a:lnTo>
                <a:lnTo>
                  <a:pt x="2774950" y="2333625"/>
                </a:lnTo>
                <a:lnTo>
                  <a:pt x="2929001" y="2289175"/>
                </a:lnTo>
                <a:lnTo>
                  <a:pt x="3248025" y="2211387"/>
                </a:lnTo>
                <a:lnTo>
                  <a:pt x="3902075" y="2040001"/>
                </a:lnTo>
                <a:lnTo>
                  <a:pt x="4049776" y="2005076"/>
                </a:lnTo>
                <a:lnTo>
                  <a:pt x="4195826" y="1962150"/>
                </a:lnTo>
                <a:lnTo>
                  <a:pt x="4333875" y="1927225"/>
                </a:lnTo>
                <a:lnTo>
                  <a:pt x="4454525" y="1892300"/>
                </a:lnTo>
                <a:lnTo>
                  <a:pt x="4565650" y="1857375"/>
                </a:lnTo>
                <a:lnTo>
                  <a:pt x="4653026" y="1824101"/>
                </a:lnTo>
                <a:lnTo>
                  <a:pt x="4721225" y="1797050"/>
                </a:lnTo>
                <a:lnTo>
                  <a:pt x="4773676" y="1771650"/>
                </a:lnTo>
                <a:lnTo>
                  <a:pt x="4773676" y="1382649"/>
                </a:lnTo>
                <a:lnTo>
                  <a:pt x="4668901" y="1365250"/>
                </a:lnTo>
                <a:lnTo>
                  <a:pt x="4238625" y="1279525"/>
                </a:lnTo>
                <a:lnTo>
                  <a:pt x="4075176" y="1244600"/>
                </a:lnTo>
                <a:lnTo>
                  <a:pt x="3557651" y="1114425"/>
                </a:lnTo>
                <a:lnTo>
                  <a:pt x="3394075" y="1063625"/>
                </a:lnTo>
                <a:lnTo>
                  <a:pt x="3248025" y="1011174"/>
                </a:lnTo>
                <a:lnTo>
                  <a:pt x="3109976" y="958850"/>
                </a:lnTo>
                <a:lnTo>
                  <a:pt x="2989326" y="898525"/>
                </a:lnTo>
                <a:lnTo>
                  <a:pt x="2895600" y="847725"/>
                </a:lnTo>
                <a:lnTo>
                  <a:pt x="2825750" y="785749"/>
                </a:lnTo>
                <a:lnTo>
                  <a:pt x="2808351" y="752475"/>
                </a:lnTo>
                <a:lnTo>
                  <a:pt x="2790825" y="725424"/>
                </a:lnTo>
                <a:lnTo>
                  <a:pt x="2782951" y="692150"/>
                </a:lnTo>
                <a:lnTo>
                  <a:pt x="2790825" y="665099"/>
                </a:lnTo>
                <a:lnTo>
                  <a:pt x="2825750" y="604774"/>
                </a:lnTo>
                <a:lnTo>
                  <a:pt x="2878201" y="544449"/>
                </a:lnTo>
                <a:lnTo>
                  <a:pt x="2955925" y="501650"/>
                </a:lnTo>
                <a:lnTo>
                  <a:pt x="3049651" y="458724"/>
                </a:lnTo>
                <a:lnTo>
                  <a:pt x="3152775" y="423799"/>
                </a:lnTo>
                <a:lnTo>
                  <a:pt x="3273425" y="388874"/>
                </a:lnTo>
                <a:lnTo>
                  <a:pt x="3549650" y="338074"/>
                </a:lnTo>
                <a:lnTo>
                  <a:pt x="3859276" y="285750"/>
                </a:lnTo>
                <a:lnTo>
                  <a:pt x="4170426" y="250825"/>
                </a:lnTo>
                <a:lnTo>
                  <a:pt x="4635500" y="172974"/>
                </a:lnTo>
                <a:lnTo>
                  <a:pt x="4773676" y="138049"/>
                </a:lnTo>
                <a:lnTo>
                  <a:pt x="4773676" y="0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k object 21"/>
          <p:cNvSpPr/>
          <p:nvPr/>
        </p:nvSpPr>
        <p:spPr>
          <a:xfrm>
            <a:off x="7145401" y="3678301"/>
            <a:ext cx="1981200" cy="8555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bk object 22"/>
          <p:cNvSpPr/>
          <p:nvPr/>
        </p:nvSpPr>
        <p:spPr>
          <a:xfrm>
            <a:off x="5273675" y="2128901"/>
            <a:ext cx="2897251" cy="24399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bk object 23"/>
          <p:cNvSpPr/>
          <p:nvPr/>
        </p:nvSpPr>
        <p:spPr>
          <a:xfrm>
            <a:off x="0" y="0"/>
            <a:ext cx="9140825" cy="28194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55441" y="467944"/>
            <a:ext cx="2833116" cy="695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E4E4FF"/>
                </a:solidFill>
                <a:latin typeface="宋体"/>
                <a:cs typeface="宋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21665" y="1514016"/>
            <a:ext cx="8100669" cy="3538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宋体"/>
                <a:cs typeface="宋体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.png"/><Relationship Id="rId6" Type="http://schemas.openxmlformats.org/officeDocument/2006/relationships/image" Target="../media/image29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image" Target="../media/image114.png"/><Relationship Id="rId11" Type="http://schemas.openxmlformats.org/officeDocument/2006/relationships/image" Target="../media/image115.png"/><Relationship Id="rId12" Type="http://schemas.openxmlformats.org/officeDocument/2006/relationships/image" Target="../media/image15.png"/><Relationship Id="rId13" Type="http://schemas.openxmlformats.org/officeDocument/2006/relationships/image" Target="../media/image116.png"/><Relationship Id="rId14" Type="http://schemas.openxmlformats.org/officeDocument/2006/relationships/image" Target="../media/image18.png"/><Relationship Id="rId15" Type="http://schemas.openxmlformats.org/officeDocument/2006/relationships/image" Target="../media/image117.png"/><Relationship Id="rId16" Type="http://schemas.openxmlformats.org/officeDocument/2006/relationships/image" Target="../media/image118.png"/><Relationship Id="rId17" Type="http://schemas.openxmlformats.org/officeDocument/2006/relationships/image" Target="../media/image119.png"/><Relationship Id="rId18" Type="http://schemas.openxmlformats.org/officeDocument/2006/relationships/image" Target="../media/image120.png"/><Relationship Id="rId19" Type="http://schemas.openxmlformats.org/officeDocument/2006/relationships/image" Target="../media/image121.png"/><Relationship Id="rId20" Type="http://schemas.openxmlformats.org/officeDocument/2006/relationships/image" Target="../media/image122.png"/><Relationship Id="rId21" Type="http://schemas.openxmlformats.org/officeDocument/2006/relationships/image" Target="../media/image123.png"/><Relationship Id="rId22" Type="http://schemas.openxmlformats.org/officeDocument/2006/relationships/image" Target="../media/image124.png"/><Relationship Id="rId23" Type="http://schemas.openxmlformats.org/officeDocument/2006/relationships/image" Target="../media/image125.png"/><Relationship Id="rId24" Type="http://schemas.openxmlformats.org/officeDocument/2006/relationships/image" Target="../media/image21.png"/><Relationship Id="rId25" Type="http://schemas.openxmlformats.org/officeDocument/2006/relationships/image" Target="../media/image19.png"/><Relationship Id="rId26" Type="http://schemas.openxmlformats.org/officeDocument/2006/relationships/image" Target="../media/image126.png"/><Relationship Id="rId27" Type="http://schemas.openxmlformats.org/officeDocument/2006/relationships/image" Target="../media/image127.png"/><Relationship Id="rId28" Type="http://schemas.openxmlformats.org/officeDocument/2006/relationships/image" Target="../media/image128.png"/><Relationship Id="rId29" Type="http://schemas.openxmlformats.org/officeDocument/2006/relationships/image" Target="../media/image129.png"/><Relationship Id="rId30" Type="http://schemas.openxmlformats.org/officeDocument/2006/relationships/image" Target="../media/image130.png"/><Relationship Id="rId31" Type="http://schemas.openxmlformats.org/officeDocument/2006/relationships/image" Target="../media/image131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Relationship Id="rId3" Type="http://schemas.openxmlformats.org/officeDocument/2006/relationships/image" Target="../media/image11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8" Type="http://schemas.openxmlformats.org/officeDocument/2006/relationships/image" Target="../media/image137.png"/><Relationship Id="rId9" Type="http://schemas.openxmlformats.org/officeDocument/2006/relationships/image" Target="../media/image138.png"/><Relationship Id="rId10" Type="http://schemas.openxmlformats.org/officeDocument/2006/relationships/image" Target="../media/image139.png"/><Relationship Id="rId11" Type="http://schemas.openxmlformats.org/officeDocument/2006/relationships/image" Target="../media/image140.png"/><Relationship Id="rId12" Type="http://schemas.openxmlformats.org/officeDocument/2006/relationships/image" Target="../media/image141.png"/><Relationship Id="rId13" Type="http://schemas.openxmlformats.org/officeDocument/2006/relationships/image" Target="../media/image142.png"/><Relationship Id="rId14" Type="http://schemas.openxmlformats.org/officeDocument/2006/relationships/image" Target="../media/image143.png"/><Relationship Id="rId15" Type="http://schemas.openxmlformats.org/officeDocument/2006/relationships/image" Target="../media/image144.png"/><Relationship Id="rId16" Type="http://schemas.openxmlformats.org/officeDocument/2006/relationships/image" Target="../media/image145.png"/><Relationship Id="rId17" Type="http://schemas.openxmlformats.org/officeDocument/2006/relationships/image" Target="../media/image146.png"/><Relationship Id="rId18" Type="http://schemas.openxmlformats.org/officeDocument/2006/relationships/image" Target="../media/image147.png"/><Relationship Id="rId19" Type="http://schemas.openxmlformats.org/officeDocument/2006/relationships/image" Target="../media/image148.png"/><Relationship Id="rId20" Type="http://schemas.openxmlformats.org/officeDocument/2006/relationships/image" Target="../media/image149.png"/><Relationship Id="rId21" Type="http://schemas.openxmlformats.org/officeDocument/2006/relationships/image" Target="../media/image150.png"/><Relationship Id="rId22" Type="http://schemas.openxmlformats.org/officeDocument/2006/relationships/image" Target="../media/image151.png"/><Relationship Id="rId23" Type="http://schemas.openxmlformats.org/officeDocument/2006/relationships/image" Target="../media/image152.png"/><Relationship Id="rId24" Type="http://schemas.openxmlformats.org/officeDocument/2006/relationships/image" Target="../media/image153.png"/><Relationship Id="rId25" Type="http://schemas.openxmlformats.org/officeDocument/2006/relationships/image" Target="../media/image154.png"/><Relationship Id="rId26" Type="http://schemas.openxmlformats.org/officeDocument/2006/relationships/image" Target="../media/image155.png"/><Relationship Id="rId27" Type="http://schemas.openxmlformats.org/officeDocument/2006/relationships/image" Target="../media/image156.png"/><Relationship Id="rId28" Type="http://schemas.openxmlformats.org/officeDocument/2006/relationships/image" Target="../media/image157.png"/><Relationship Id="rId29" Type="http://schemas.openxmlformats.org/officeDocument/2006/relationships/image" Target="../media/image158.png"/><Relationship Id="rId30" Type="http://schemas.openxmlformats.org/officeDocument/2006/relationships/image" Target="../media/image159.png"/><Relationship Id="rId31" Type="http://schemas.openxmlformats.org/officeDocument/2006/relationships/image" Target="../media/image160.png"/><Relationship Id="rId32" Type="http://schemas.openxmlformats.org/officeDocument/2006/relationships/image" Target="../media/image161.png"/><Relationship Id="rId33" Type="http://schemas.openxmlformats.org/officeDocument/2006/relationships/image" Target="../media/image162.png"/><Relationship Id="rId34" Type="http://schemas.openxmlformats.org/officeDocument/2006/relationships/image" Target="../media/image163.png"/><Relationship Id="rId35" Type="http://schemas.openxmlformats.org/officeDocument/2006/relationships/image" Target="../media/image164.png"/><Relationship Id="rId36" Type="http://schemas.openxmlformats.org/officeDocument/2006/relationships/image" Target="../media/image165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6.png"/><Relationship Id="rId3" Type="http://schemas.openxmlformats.org/officeDocument/2006/relationships/image" Target="../media/image11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Relationship Id="rId6" Type="http://schemas.openxmlformats.org/officeDocument/2006/relationships/image" Target="../media/image169.png"/><Relationship Id="rId7" Type="http://schemas.openxmlformats.org/officeDocument/2006/relationships/image" Target="../media/image58.png"/><Relationship Id="rId8" Type="http://schemas.openxmlformats.org/officeDocument/2006/relationships/image" Target="../media/image170.png"/><Relationship Id="rId9" Type="http://schemas.openxmlformats.org/officeDocument/2006/relationships/image" Target="../media/image171.png"/><Relationship Id="rId10" Type="http://schemas.openxmlformats.org/officeDocument/2006/relationships/image" Target="../media/image172.png"/><Relationship Id="rId11" Type="http://schemas.openxmlformats.org/officeDocument/2006/relationships/image" Target="../media/image173.png"/><Relationship Id="rId12" Type="http://schemas.openxmlformats.org/officeDocument/2006/relationships/image" Target="../media/image60.png"/><Relationship Id="rId13" Type="http://schemas.openxmlformats.org/officeDocument/2006/relationships/image" Target="../media/image174.png"/><Relationship Id="rId14" Type="http://schemas.openxmlformats.org/officeDocument/2006/relationships/image" Target="../media/image175.png"/><Relationship Id="rId15" Type="http://schemas.openxmlformats.org/officeDocument/2006/relationships/image" Target="../media/image176.png"/><Relationship Id="rId16" Type="http://schemas.openxmlformats.org/officeDocument/2006/relationships/image" Target="../media/image177.png"/><Relationship Id="rId17" Type="http://schemas.openxmlformats.org/officeDocument/2006/relationships/image" Target="../media/image19.png"/><Relationship Id="rId18" Type="http://schemas.openxmlformats.org/officeDocument/2006/relationships/image" Target="../media/image178.png"/><Relationship Id="rId19" Type="http://schemas.openxmlformats.org/officeDocument/2006/relationships/image" Target="../media/image179.png"/><Relationship Id="rId20" Type="http://schemas.openxmlformats.org/officeDocument/2006/relationships/image" Target="../media/image180.png"/><Relationship Id="rId21" Type="http://schemas.openxmlformats.org/officeDocument/2006/relationships/image" Target="../media/image21.png"/><Relationship Id="rId22" Type="http://schemas.openxmlformats.org/officeDocument/2006/relationships/image" Target="../media/image181.png"/><Relationship Id="rId23" Type="http://schemas.openxmlformats.org/officeDocument/2006/relationships/image" Target="../media/image182.png"/><Relationship Id="rId24" Type="http://schemas.openxmlformats.org/officeDocument/2006/relationships/image" Target="../media/image183.png"/><Relationship Id="rId25" Type="http://schemas.openxmlformats.org/officeDocument/2006/relationships/image" Target="../media/image184.png"/><Relationship Id="rId26" Type="http://schemas.openxmlformats.org/officeDocument/2006/relationships/image" Target="../media/image185.png"/><Relationship Id="rId27" Type="http://schemas.openxmlformats.org/officeDocument/2006/relationships/image" Target="../media/image186.png"/><Relationship Id="rId28" Type="http://schemas.openxmlformats.org/officeDocument/2006/relationships/image" Target="../media/image187.png"/><Relationship Id="rId29" Type="http://schemas.openxmlformats.org/officeDocument/2006/relationships/image" Target="../media/image188.png"/><Relationship Id="rId30" Type="http://schemas.openxmlformats.org/officeDocument/2006/relationships/image" Target="../media/image189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png"/><Relationship Id="rId3" Type="http://schemas.openxmlformats.org/officeDocument/2006/relationships/image" Target="../media/image11.png"/><Relationship Id="rId4" Type="http://schemas.openxmlformats.org/officeDocument/2006/relationships/image" Target="../media/image117.png"/><Relationship Id="rId5" Type="http://schemas.openxmlformats.org/officeDocument/2006/relationships/image" Target="../media/image191.png"/><Relationship Id="rId6" Type="http://schemas.openxmlformats.org/officeDocument/2006/relationships/image" Target="../media/image15.png"/><Relationship Id="rId7" Type="http://schemas.openxmlformats.org/officeDocument/2006/relationships/image" Target="../media/image192.png"/><Relationship Id="rId8" Type="http://schemas.openxmlformats.org/officeDocument/2006/relationships/image" Target="../media/image193.png"/><Relationship Id="rId9" Type="http://schemas.openxmlformats.org/officeDocument/2006/relationships/image" Target="../media/image194.png"/><Relationship Id="rId10" Type="http://schemas.openxmlformats.org/officeDocument/2006/relationships/image" Target="../media/image195.png"/><Relationship Id="rId11" Type="http://schemas.openxmlformats.org/officeDocument/2006/relationships/image" Target="../media/image196.png"/><Relationship Id="rId12" Type="http://schemas.openxmlformats.org/officeDocument/2006/relationships/image" Target="../media/image18.png"/><Relationship Id="rId13" Type="http://schemas.openxmlformats.org/officeDocument/2006/relationships/image" Target="../media/image29.png"/><Relationship Id="rId14" Type="http://schemas.openxmlformats.org/officeDocument/2006/relationships/image" Target="../media/image12.png"/><Relationship Id="rId15" Type="http://schemas.openxmlformats.org/officeDocument/2006/relationships/image" Target="../media/image111.png"/><Relationship Id="rId16" Type="http://schemas.openxmlformats.org/officeDocument/2006/relationships/image" Target="../media/image197.png"/><Relationship Id="rId17" Type="http://schemas.openxmlformats.org/officeDocument/2006/relationships/image" Target="../media/image198.png"/><Relationship Id="rId18" Type="http://schemas.openxmlformats.org/officeDocument/2006/relationships/image" Target="../media/image199.png"/><Relationship Id="rId19" Type="http://schemas.openxmlformats.org/officeDocument/2006/relationships/image" Target="../media/image200.png"/><Relationship Id="rId20" Type="http://schemas.openxmlformats.org/officeDocument/2006/relationships/image" Target="../media/image76.png"/><Relationship Id="rId21" Type="http://schemas.openxmlformats.org/officeDocument/2006/relationships/image" Target="../media/image201.png"/><Relationship Id="rId22" Type="http://schemas.openxmlformats.org/officeDocument/2006/relationships/image" Target="../media/image202.png"/><Relationship Id="rId23" Type="http://schemas.openxmlformats.org/officeDocument/2006/relationships/image" Target="../media/image203.png"/><Relationship Id="rId24" Type="http://schemas.openxmlformats.org/officeDocument/2006/relationships/image" Target="../media/image204.png"/><Relationship Id="rId25" Type="http://schemas.openxmlformats.org/officeDocument/2006/relationships/image" Target="../media/image205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11.png"/><Relationship Id="rId5" Type="http://schemas.openxmlformats.org/officeDocument/2006/relationships/image" Target="../media/image29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Relationship Id="rId8" Type="http://schemas.openxmlformats.org/officeDocument/2006/relationships/image" Target="../media/image210.png"/><Relationship Id="rId9" Type="http://schemas.openxmlformats.org/officeDocument/2006/relationships/image" Target="../media/image211.png"/><Relationship Id="rId10" Type="http://schemas.openxmlformats.org/officeDocument/2006/relationships/image" Target="../media/image212.png"/><Relationship Id="rId11" Type="http://schemas.openxmlformats.org/officeDocument/2006/relationships/image" Target="../media/image213.png"/><Relationship Id="rId12" Type="http://schemas.openxmlformats.org/officeDocument/2006/relationships/image" Target="../media/image214.png"/><Relationship Id="rId13" Type="http://schemas.openxmlformats.org/officeDocument/2006/relationships/image" Target="../media/image215.png"/><Relationship Id="rId14" Type="http://schemas.openxmlformats.org/officeDocument/2006/relationships/image" Target="../media/image216.png"/><Relationship Id="rId15" Type="http://schemas.openxmlformats.org/officeDocument/2006/relationships/image" Target="../media/image217.png"/><Relationship Id="rId16" Type="http://schemas.openxmlformats.org/officeDocument/2006/relationships/image" Target="../media/image218.png"/><Relationship Id="rId17" Type="http://schemas.openxmlformats.org/officeDocument/2006/relationships/image" Target="../media/image219.png"/><Relationship Id="rId18" Type="http://schemas.openxmlformats.org/officeDocument/2006/relationships/image" Target="../media/image220.png"/><Relationship Id="rId19" Type="http://schemas.openxmlformats.org/officeDocument/2006/relationships/image" Target="../media/image221.png"/><Relationship Id="rId20" Type="http://schemas.openxmlformats.org/officeDocument/2006/relationships/image" Target="../media/image222.png"/><Relationship Id="rId21" Type="http://schemas.openxmlformats.org/officeDocument/2006/relationships/image" Target="../media/image223.png"/><Relationship Id="rId22" Type="http://schemas.openxmlformats.org/officeDocument/2006/relationships/image" Target="../media/image224.png"/><Relationship Id="rId23" Type="http://schemas.openxmlformats.org/officeDocument/2006/relationships/image" Target="../media/image225.png"/><Relationship Id="rId24" Type="http://schemas.openxmlformats.org/officeDocument/2006/relationships/image" Target="../media/image226.png"/><Relationship Id="rId25" Type="http://schemas.openxmlformats.org/officeDocument/2006/relationships/image" Target="../media/image18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7.png"/><Relationship Id="rId3" Type="http://schemas.openxmlformats.org/officeDocument/2006/relationships/image" Target="../media/image11.png"/><Relationship Id="rId4" Type="http://schemas.openxmlformats.org/officeDocument/2006/relationships/image" Target="../media/image228.png"/><Relationship Id="rId5" Type="http://schemas.openxmlformats.org/officeDocument/2006/relationships/image" Target="../media/image229.png"/><Relationship Id="rId6" Type="http://schemas.openxmlformats.org/officeDocument/2006/relationships/image" Target="../media/image230.png"/><Relationship Id="rId7" Type="http://schemas.openxmlformats.org/officeDocument/2006/relationships/image" Target="../media/image231.png"/><Relationship Id="rId8" Type="http://schemas.openxmlformats.org/officeDocument/2006/relationships/image" Target="../media/image232.png"/><Relationship Id="rId9" Type="http://schemas.openxmlformats.org/officeDocument/2006/relationships/image" Target="../media/image233.png"/><Relationship Id="rId10" Type="http://schemas.openxmlformats.org/officeDocument/2006/relationships/image" Target="../media/image234.png"/><Relationship Id="rId11" Type="http://schemas.openxmlformats.org/officeDocument/2006/relationships/image" Target="../media/image235.png"/><Relationship Id="rId12" Type="http://schemas.openxmlformats.org/officeDocument/2006/relationships/image" Target="../media/image236.png"/><Relationship Id="rId13" Type="http://schemas.openxmlformats.org/officeDocument/2006/relationships/image" Target="../media/image237.png"/><Relationship Id="rId14" Type="http://schemas.openxmlformats.org/officeDocument/2006/relationships/image" Target="../media/image238.png"/><Relationship Id="rId15" Type="http://schemas.openxmlformats.org/officeDocument/2006/relationships/image" Target="../media/image239.png"/><Relationship Id="rId16" Type="http://schemas.openxmlformats.org/officeDocument/2006/relationships/image" Target="../media/image240.png"/><Relationship Id="rId17" Type="http://schemas.openxmlformats.org/officeDocument/2006/relationships/image" Target="../media/image241.png"/><Relationship Id="rId18" Type="http://schemas.openxmlformats.org/officeDocument/2006/relationships/image" Target="../media/image242.png"/><Relationship Id="rId19" Type="http://schemas.openxmlformats.org/officeDocument/2006/relationships/image" Target="../media/image243.png"/><Relationship Id="rId20" Type="http://schemas.openxmlformats.org/officeDocument/2006/relationships/image" Target="../media/image244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5.png"/><Relationship Id="rId3" Type="http://schemas.openxmlformats.org/officeDocument/2006/relationships/image" Target="../media/image246.png"/><Relationship Id="rId4" Type="http://schemas.openxmlformats.org/officeDocument/2006/relationships/image" Target="../media/image11.png"/><Relationship Id="rId5" Type="http://schemas.openxmlformats.org/officeDocument/2006/relationships/image" Target="../media/image247.png"/><Relationship Id="rId6" Type="http://schemas.openxmlformats.org/officeDocument/2006/relationships/image" Target="../media/image248.png"/><Relationship Id="rId7" Type="http://schemas.openxmlformats.org/officeDocument/2006/relationships/image" Target="../media/image249.png"/><Relationship Id="rId8" Type="http://schemas.openxmlformats.org/officeDocument/2006/relationships/image" Target="../media/image250.png"/><Relationship Id="rId9" Type="http://schemas.openxmlformats.org/officeDocument/2006/relationships/image" Target="../media/image251.png"/><Relationship Id="rId10" Type="http://schemas.openxmlformats.org/officeDocument/2006/relationships/image" Target="../media/image252.png"/><Relationship Id="rId11" Type="http://schemas.openxmlformats.org/officeDocument/2006/relationships/image" Target="../media/image253.png"/><Relationship Id="rId12" Type="http://schemas.openxmlformats.org/officeDocument/2006/relationships/image" Target="../media/image254.png"/><Relationship Id="rId13" Type="http://schemas.openxmlformats.org/officeDocument/2006/relationships/image" Target="../media/image255.png"/><Relationship Id="rId14" Type="http://schemas.openxmlformats.org/officeDocument/2006/relationships/image" Target="../media/image256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6.png"/><Relationship Id="rId3" Type="http://schemas.openxmlformats.org/officeDocument/2006/relationships/image" Target="../media/image257.png"/><Relationship Id="rId4" Type="http://schemas.openxmlformats.org/officeDocument/2006/relationships/image" Target="../media/image28.png"/><Relationship Id="rId5" Type="http://schemas.openxmlformats.org/officeDocument/2006/relationships/image" Target="../media/image11.png"/><Relationship Id="rId6" Type="http://schemas.openxmlformats.org/officeDocument/2006/relationships/image" Target="../media/image29.png"/><Relationship Id="rId7" Type="http://schemas.openxmlformats.org/officeDocument/2006/relationships/image" Target="../media/image214.png"/><Relationship Id="rId8" Type="http://schemas.openxmlformats.org/officeDocument/2006/relationships/image" Target="../media/image258.png"/><Relationship Id="rId9" Type="http://schemas.openxmlformats.org/officeDocument/2006/relationships/image" Target="../media/image259.png"/><Relationship Id="rId10" Type="http://schemas.openxmlformats.org/officeDocument/2006/relationships/image" Target="../media/image260.png"/><Relationship Id="rId11" Type="http://schemas.openxmlformats.org/officeDocument/2006/relationships/image" Target="../media/image261.png"/><Relationship Id="rId12" Type="http://schemas.openxmlformats.org/officeDocument/2006/relationships/image" Target="../media/image262.png"/><Relationship Id="rId13" Type="http://schemas.openxmlformats.org/officeDocument/2006/relationships/image" Target="../media/image263.png"/><Relationship Id="rId14" Type="http://schemas.openxmlformats.org/officeDocument/2006/relationships/image" Target="../media/image264.png"/><Relationship Id="rId15" Type="http://schemas.openxmlformats.org/officeDocument/2006/relationships/image" Target="../media/image265.png"/><Relationship Id="rId16" Type="http://schemas.openxmlformats.org/officeDocument/2006/relationships/image" Target="../media/image266.png"/><Relationship Id="rId17" Type="http://schemas.openxmlformats.org/officeDocument/2006/relationships/image" Target="../media/image267.png"/><Relationship Id="rId18" Type="http://schemas.openxmlformats.org/officeDocument/2006/relationships/image" Target="../media/image268.png"/><Relationship Id="rId19" Type="http://schemas.openxmlformats.org/officeDocument/2006/relationships/image" Target="../media/image18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9.png"/><Relationship Id="rId3" Type="http://schemas.openxmlformats.org/officeDocument/2006/relationships/image" Target="../media/image11.png"/><Relationship Id="rId4" Type="http://schemas.openxmlformats.org/officeDocument/2006/relationships/image" Target="../media/image45.png"/><Relationship Id="rId5" Type="http://schemas.openxmlformats.org/officeDocument/2006/relationships/image" Target="../media/image270.png"/><Relationship Id="rId6" Type="http://schemas.openxmlformats.org/officeDocument/2006/relationships/image" Target="../media/image22.png"/><Relationship Id="rId7" Type="http://schemas.openxmlformats.org/officeDocument/2006/relationships/image" Target="../media/image271.png"/><Relationship Id="rId8" Type="http://schemas.openxmlformats.org/officeDocument/2006/relationships/image" Target="../media/image272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3.png"/><Relationship Id="rId3" Type="http://schemas.openxmlformats.org/officeDocument/2006/relationships/image" Target="../media/image274.png"/><Relationship Id="rId4" Type="http://schemas.openxmlformats.org/officeDocument/2006/relationships/image" Target="../media/image275.png"/><Relationship Id="rId5" Type="http://schemas.openxmlformats.org/officeDocument/2006/relationships/image" Target="../media/image11.png"/><Relationship Id="rId6" Type="http://schemas.openxmlformats.org/officeDocument/2006/relationships/image" Target="../media/image29.png"/><Relationship Id="rId7" Type="http://schemas.openxmlformats.org/officeDocument/2006/relationships/image" Target="../media/image276.png"/><Relationship Id="rId8" Type="http://schemas.openxmlformats.org/officeDocument/2006/relationships/image" Target="../media/image277.png"/><Relationship Id="rId9" Type="http://schemas.openxmlformats.org/officeDocument/2006/relationships/image" Target="../media/image278.png"/><Relationship Id="rId10" Type="http://schemas.openxmlformats.org/officeDocument/2006/relationships/image" Target="../media/image111.png"/><Relationship Id="rId11" Type="http://schemas.openxmlformats.org/officeDocument/2006/relationships/image" Target="../media/image279.png"/><Relationship Id="rId12" Type="http://schemas.openxmlformats.org/officeDocument/2006/relationships/image" Target="../media/image226.png"/><Relationship Id="rId13" Type="http://schemas.openxmlformats.org/officeDocument/2006/relationships/image" Target="../media/image18.png"/><Relationship Id="rId14" Type="http://schemas.openxmlformats.org/officeDocument/2006/relationships/image" Target="../media/image117.png"/><Relationship Id="rId15" Type="http://schemas.openxmlformats.org/officeDocument/2006/relationships/image" Target="../media/image280.png"/><Relationship Id="rId16" Type="http://schemas.openxmlformats.org/officeDocument/2006/relationships/image" Target="../media/image281.png"/><Relationship Id="rId17" Type="http://schemas.openxmlformats.org/officeDocument/2006/relationships/image" Target="../media/image282.png"/><Relationship Id="rId18" Type="http://schemas.openxmlformats.org/officeDocument/2006/relationships/image" Target="../media/image283.png"/><Relationship Id="rId19" Type="http://schemas.openxmlformats.org/officeDocument/2006/relationships/image" Target="../media/image284.png"/><Relationship Id="rId20" Type="http://schemas.openxmlformats.org/officeDocument/2006/relationships/image" Target="../media/image76.png"/><Relationship Id="rId21" Type="http://schemas.openxmlformats.org/officeDocument/2006/relationships/image" Target="../media/image285.png"/><Relationship Id="rId22" Type="http://schemas.openxmlformats.org/officeDocument/2006/relationships/image" Target="../media/image286.png"/><Relationship Id="rId23" Type="http://schemas.openxmlformats.org/officeDocument/2006/relationships/image" Target="../media/image287.png"/><Relationship Id="rId24" Type="http://schemas.openxmlformats.org/officeDocument/2006/relationships/image" Target="../media/image288.png"/><Relationship Id="rId25" Type="http://schemas.openxmlformats.org/officeDocument/2006/relationships/image" Target="../media/image289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0.png"/><Relationship Id="rId3" Type="http://schemas.openxmlformats.org/officeDocument/2006/relationships/image" Target="../media/image291.png"/><Relationship Id="rId4" Type="http://schemas.openxmlformats.org/officeDocument/2006/relationships/image" Target="../media/image29.png"/><Relationship Id="rId5" Type="http://schemas.openxmlformats.org/officeDocument/2006/relationships/image" Target="../media/image292.png"/><Relationship Id="rId6" Type="http://schemas.openxmlformats.org/officeDocument/2006/relationships/image" Target="../media/image18.png"/><Relationship Id="rId7" Type="http://schemas.openxmlformats.org/officeDocument/2006/relationships/image" Target="../media/image293.png"/><Relationship Id="rId8" Type="http://schemas.openxmlformats.org/officeDocument/2006/relationships/image" Target="../media/image294.png"/><Relationship Id="rId9" Type="http://schemas.openxmlformats.org/officeDocument/2006/relationships/image" Target="../media/image295.png"/><Relationship Id="rId10" Type="http://schemas.openxmlformats.org/officeDocument/2006/relationships/image" Target="../media/image296.png"/><Relationship Id="rId11" Type="http://schemas.openxmlformats.org/officeDocument/2006/relationships/image" Target="../media/image297.png"/><Relationship Id="rId12" Type="http://schemas.openxmlformats.org/officeDocument/2006/relationships/image" Target="../media/image15.png"/><Relationship Id="rId13" Type="http://schemas.openxmlformats.org/officeDocument/2006/relationships/image" Target="../media/image298.png"/><Relationship Id="rId14" Type="http://schemas.openxmlformats.org/officeDocument/2006/relationships/image" Target="../media/image299.png"/><Relationship Id="rId15" Type="http://schemas.openxmlformats.org/officeDocument/2006/relationships/image" Target="../media/image193.png"/><Relationship Id="rId16" Type="http://schemas.openxmlformats.org/officeDocument/2006/relationships/image" Target="../media/image300.png"/><Relationship Id="rId17" Type="http://schemas.openxmlformats.org/officeDocument/2006/relationships/image" Target="../media/image22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1.png"/><Relationship Id="rId3" Type="http://schemas.openxmlformats.org/officeDocument/2006/relationships/image" Target="../media/image291.png"/><Relationship Id="rId4" Type="http://schemas.openxmlformats.org/officeDocument/2006/relationships/image" Target="../media/image29.png"/><Relationship Id="rId5" Type="http://schemas.openxmlformats.org/officeDocument/2006/relationships/image" Target="../media/image302.png"/><Relationship Id="rId6" Type="http://schemas.openxmlformats.org/officeDocument/2006/relationships/image" Target="../media/image18.png"/><Relationship Id="rId7" Type="http://schemas.openxmlformats.org/officeDocument/2006/relationships/image" Target="../media/image303.png"/><Relationship Id="rId8" Type="http://schemas.openxmlformats.org/officeDocument/2006/relationships/image" Target="../media/image304.png"/><Relationship Id="rId9" Type="http://schemas.openxmlformats.org/officeDocument/2006/relationships/image" Target="../media/image193.png"/><Relationship Id="rId10" Type="http://schemas.openxmlformats.org/officeDocument/2006/relationships/image" Target="../media/image305.png"/><Relationship Id="rId11" Type="http://schemas.openxmlformats.org/officeDocument/2006/relationships/image" Target="../media/image22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6.png"/><Relationship Id="rId3" Type="http://schemas.openxmlformats.org/officeDocument/2006/relationships/image" Target="../media/image11.png"/><Relationship Id="rId4" Type="http://schemas.openxmlformats.org/officeDocument/2006/relationships/image" Target="../media/image307.png"/><Relationship Id="rId5" Type="http://schemas.openxmlformats.org/officeDocument/2006/relationships/image" Target="../media/image308.png"/><Relationship Id="rId6" Type="http://schemas.openxmlformats.org/officeDocument/2006/relationships/image" Target="../media/image309.png"/><Relationship Id="rId7" Type="http://schemas.openxmlformats.org/officeDocument/2006/relationships/image" Target="../media/image230.png"/><Relationship Id="rId8" Type="http://schemas.openxmlformats.org/officeDocument/2006/relationships/image" Target="../media/image310.png"/><Relationship Id="rId9" Type="http://schemas.openxmlformats.org/officeDocument/2006/relationships/image" Target="../media/image311.png"/><Relationship Id="rId10" Type="http://schemas.openxmlformats.org/officeDocument/2006/relationships/image" Target="../media/image312.png"/><Relationship Id="rId11" Type="http://schemas.openxmlformats.org/officeDocument/2006/relationships/image" Target="../media/image313.png"/><Relationship Id="rId12" Type="http://schemas.openxmlformats.org/officeDocument/2006/relationships/image" Target="../media/image314.png"/><Relationship Id="rId13" Type="http://schemas.openxmlformats.org/officeDocument/2006/relationships/image" Target="../media/image315.png"/><Relationship Id="rId14" Type="http://schemas.openxmlformats.org/officeDocument/2006/relationships/image" Target="../media/image316.png"/><Relationship Id="rId15" Type="http://schemas.openxmlformats.org/officeDocument/2006/relationships/image" Target="../media/image317.png"/><Relationship Id="rId16" Type="http://schemas.openxmlformats.org/officeDocument/2006/relationships/image" Target="../media/image318.png"/><Relationship Id="rId17" Type="http://schemas.openxmlformats.org/officeDocument/2006/relationships/image" Target="../media/image319.png"/><Relationship Id="rId18" Type="http://schemas.openxmlformats.org/officeDocument/2006/relationships/image" Target="../media/image320.png"/><Relationship Id="rId19" Type="http://schemas.openxmlformats.org/officeDocument/2006/relationships/image" Target="../media/image321.png"/><Relationship Id="rId20" Type="http://schemas.openxmlformats.org/officeDocument/2006/relationships/image" Target="../media/image322.png"/><Relationship Id="rId21" Type="http://schemas.openxmlformats.org/officeDocument/2006/relationships/image" Target="../media/image323.png"/><Relationship Id="rId22" Type="http://schemas.openxmlformats.org/officeDocument/2006/relationships/image" Target="../media/image324.png"/><Relationship Id="rId23" Type="http://schemas.openxmlformats.org/officeDocument/2006/relationships/image" Target="../media/image325.png"/><Relationship Id="rId24" Type="http://schemas.openxmlformats.org/officeDocument/2006/relationships/image" Target="../media/image326.png"/><Relationship Id="rId25" Type="http://schemas.openxmlformats.org/officeDocument/2006/relationships/image" Target="../media/image327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11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18.png"/><Relationship Id="rId11" Type="http://schemas.openxmlformats.org/officeDocument/2006/relationships/image" Target="../media/image2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11.png"/><Relationship Id="rId5" Type="http://schemas.openxmlformats.org/officeDocument/2006/relationships/image" Target="../media/image29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18.png"/><Relationship Id="rId10" Type="http://schemas.openxmlformats.org/officeDocument/2006/relationships/image" Target="../media/image22.png"/><Relationship Id="rId11" Type="http://schemas.openxmlformats.org/officeDocument/2006/relationships/image" Target="../media/image42.png"/><Relationship Id="rId12" Type="http://schemas.openxmlformats.org/officeDocument/2006/relationships/image" Target="../media/image43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11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22.png"/><Relationship Id="rId7" Type="http://schemas.openxmlformats.org/officeDocument/2006/relationships/image" Target="../media/image19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21.png"/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Relationship Id="rId15" Type="http://schemas.openxmlformats.org/officeDocument/2006/relationships/image" Target="../media/image53.png"/><Relationship Id="rId16" Type="http://schemas.openxmlformats.org/officeDocument/2006/relationships/image" Target="../media/image54.png"/><Relationship Id="rId17" Type="http://schemas.openxmlformats.org/officeDocument/2006/relationships/image" Target="../media/image55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11.png"/><Relationship Id="rId4" Type="http://schemas.openxmlformats.org/officeDocument/2006/relationships/image" Target="../media/image45.png"/><Relationship Id="rId5" Type="http://schemas.openxmlformats.org/officeDocument/2006/relationships/image" Target="../media/image56.png"/><Relationship Id="rId6" Type="http://schemas.openxmlformats.org/officeDocument/2006/relationships/image" Target="../media/image22.png"/><Relationship Id="rId7" Type="http://schemas.openxmlformats.org/officeDocument/2006/relationships/image" Target="../media/image19.png"/><Relationship Id="rId8" Type="http://schemas.openxmlformats.org/officeDocument/2006/relationships/image" Target="../media/image57.png"/><Relationship Id="rId9" Type="http://schemas.openxmlformats.org/officeDocument/2006/relationships/image" Target="../media/image21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5" Type="http://schemas.openxmlformats.org/officeDocument/2006/relationships/image" Target="../media/image63.png"/><Relationship Id="rId16" Type="http://schemas.openxmlformats.org/officeDocument/2006/relationships/image" Target="../media/image64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11.png"/><Relationship Id="rId4" Type="http://schemas.openxmlformats.org/officeDocument/2006/relationships/image" Target="../media/image45.png"/><Relationship Id="rId5" Type="http://schemas.openxmlformats.org/officeDocument/2006/relationships/image" Target="../media/image56.png"/><Relationship Id="rId6" Type="http://schemas.openxmlformats.org/officeDocument/2006/relationships/image" Target="../media/image22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11.png"/><Relationship Id="rId4" Type="http://schemas.openxmlformats.org/officeDocument/2006/relationships/image" Target="../media/image29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1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Relationship Id="rId11" Type="http://schemas.openxmlformats.org/officeDocument/2006/relationships/image" Target="../media/image72.png"/><Relationship Id="rId12" Type="http://schemas.openxmlformats.org/officeDocument/2006/relationships/image" Target="../media/image73.png"/><Relationship Id="rId13" Type="http://schemas.openxmlformats.org/officeDocument/2006/relationships/image" Target="../media/image74.png"/><Relationship Id="rId14" Type="http://schemas.openxmlformats.org/officeDocument/2006/relationships/image" Target="../media/image22.png"/><Relationship Id="rId15" Type="http://schemas.openxmlformats.org/officeDocument/2006/relationships/image" Target="../media/image75.png"/><Relationship Id="rId16" Type="http://schemas.openxmlformats.org/officeDocument/2006/relationships/image" Target="../media/image76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77.png"/><Relationship Id="rId4" Type="http://schemas.openxmlformats.org/officeDocument/2006/relationships/image" Target="../media/image28.png"/><Relationship Id="rId5" Type="http://schemas.openxmlformats.org/officeDocument/2006/relationships/image" Target="../media/image11.png"/><Relationship Id="rId6" Type="http://schemas.openxmlformats.org/officeDocument/2006/relationships/image" Target="../media/image58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Relationship Id="rId9" Type="http://schemas.openxmlformats.org/officeDocument/2006/relationships/image" Target="../media/image80.png"/><Relationship Id="rId10" Type="http://schemas.openxmlformats.org/officeDocument/2006/relationships/image" Target="../media/image81.png"/><Relationship Id="rId11" Type="http://schemas.openxmlformats.org/officeDocument/2006/relationships/image" Target="../media/image60.png"/><Relationship Id="rId12" Type="http://schemas.openxmlformats.org/officeDocument/2006/relationships/image" Target="../media/image82.png"/><Relationship Id="rId13" Type="http://schemas.openxmlformats.org/officeDocument/2006/relationships/image" Target="../media/image83.png"/><Relationship Id="rId14" Type="http://schemas.openxmlformats.org/officeDocument/2006/relationships/image" Target="../media/image84.png"/><Relationship Id="rId15" Type="http://schemas.openxmlformats.org/officeDocument/2006/relationships/image" Target="../media/image85.png"/><Relationship Id="rId16" Type="http://schemas.openxmlformats.org/officeDocument/2006/relationships/image" Target="../media/image86.png"/><Relationship Id="rId17" Type="http://schemas.openxmlformats.org/officeDocument/2006/relationships/image" Target="../media/image87.png"/><Relationship Id="rId18" Type="http://schemas.openxmlformats.org/officeDocument/2006/relationships/image" Target="../media/image88.png"/><Relationship Id="rId19" Type="http://schemas.openxmlformats.org/officeDocument/2006/relationships/image" Target="../media/image89.png"/><Relationship Id="rId20" Type="http://schemas.openxmlformats.org/officeDocument/2006/relationships/image" Target="../media/image90.png"/><Relationship Id="rId21" Type="http://schemas.openxmlformats.org/officeDocument/2006/relationships/image" Target="../media/image91.png"/><Relationship Id="rId22" Type="http://schemas.openxmlformats.org/officeDocument/2006/relationships/image" Target="../media/image92.png"/><Relationship Id="rId23" Type="http://schemas.openxmlformats.org/officeDocument/2006/relationships/image" Target="../media/image93.png"/><Relationship Id="rId24" Type="http://schemas.openxmlformats.org/officeDocument/2006/relationships/image" Target="../media/image94.png"/><Relationship Id="rId25" Type="http://schemas.openxmlformats.org/officeDocument/2006/relationships/image" Target="../media/image95.png"/><Relationship Id="rId26" Type="http://schemas.openxmlformats.org/officeDocument/2006/relationships/image" Target="../media/image96.png"/><Relationship Id="rId27" Type="http://schemas.openxmlformats.org/officeDocument/2006/relationships/image" Target="../media/image97.png"/><Relationship Id="rId28" Type="http://schemas.openxmlformats.org/officeDocument/2006/relationships/image" Target="../media/image98.png"/><Relationship Id="rId29" Type="http://schemas.openxmlformats.org/officeDocument/2006/relationships/image" Target="../media/image99.png"/><Relationship Id="rId30" Type="http://schemas.openxmlformats.org/officeDocument/2006/relationships/image" Target="../media/image100.png"/><Relationship Id="rId31" Type="http://schemas.openxmlformats.org/officeDocument/2006/relationships/image" Target="../media/image101.png"/><Relationship Id="rId32" Type="http://schemas.openxmlformats.org/officeDocument/2006/relationships/image" Target="../media/image102.png"/><Relationship Id="rId33" Type="http://schemas.openxmlformats.org/officeDocument/2006/relationships/image" Target="../media/image103.png"/><Relationship Id="rId34" Type="http://schemas.openxmlformats.org/officeDocument/2006/relationships/image" Target="../media/image104.png"/><Relationship Id="rId35" Type="http://schemas.openxmlformats.org/officeDocument/2006/relationships/image" Target="../media/image105.png"/><Relationship Id="rId36" Type="http://schemas.openxmlformats.org/officeDocument/2006/relationships/image" Target="../media/image106.png"/><Relationship Id="rId37" Type="http://schemas.openxmlformats.org/officeDocument/2006/relationships/image" Target="../media/image107.png"/><Relationship Id="rId38" Type="http://schemas.openxmlformats.org/officeDocument/2006/relationships/image" Target="../media/image22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4111" y="2166899"/>
            <a:ext cx="3797300" cy="941069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5">
                <a:latin typeface="Garamond"/>
                <a:cs typeface="Garamond"/>
              </a:rPr>
              <a:t>SQL*PLUS</a:t>
            </a:r>
            <a:endParaRPr sz="60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33727" y="283463"/>
            <a:ext cx="1853183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55392" y="344424"/>
            <a:ext cx="3112008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35879" y="283463"/>
            <a:ext cx="2414016" cy="9479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818376" y="344424"/>
            <a:ext cx="871727" cy="8869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966722" y="467944"/>
            <a:ext cx="521208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使</a:t>
            </a:r>
            <a:r>
              <a:rPr dirty="0"/>
              <a:t>用</a:t>
            </a:r>
            <a:r>
              <a:rPr dirty="0" spc="-10">
                <a:latin typeface="Garamond"/>
                <a:cs typeface="Garamond"/>
              </a:rPr>
              <a:t>SQL*Plus</a:t>
            </a:r>
            <a:r>
              <a:rPr dirty="0" spc="-5"/>
              <a:t>缓冲区</a:t>
            </a:r>
          </a:p>
        </p:txBody>
      </p:sp>
      <p:sp>
        <p:nvSpPr>
          <p:cNvPr id="7" name="object 7"/>
          <p:cNvSpPr/>
          <p:nvPr/>
        </p:nvSpPr>
        <p:spPr>
          <a:xfrm>
            <a:off x="381000" y="1685544"/>
            <a:ext cx="573024" cy="4815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0080" y="1524000"/>
            <a:ext cx="2124456" cy="6553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221992" y="1481327"/>
            <a:ext cx="6623304" cy="6979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0080" y="2005583"/>
            <a:ext cx="7842504" cy="6614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0080" y="2493264"/>
            <a:ext cx="7842504" cy="6614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40080" y="2944367"/>
            <a:ext cx="4596384" cy="6979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693920" y="2987039"/>
            <a:ext cx="1283208" cy="6553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434584" y="2944367"/>
            <a:ext cx="1758695" cy="6979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650735" y="2987039"/>
            <a:ext cx="643127" cy="65532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81000" y="3770376"/>
            <a:ext cx="573024" cy="44500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40080" y="3566159"/>
            <a:ext cx="7842504" cy="66141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40080" y="4017264"/>
            <a:ext cx="1353312" cy="69799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450847" y="4059935"/>
            <a:ext cx="643128" cy="6553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59536" y="4818888"/>
            <a:ext cx="505968" cy="39623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69847" y="4636008"/>
            <a:ext cx="5818632" cy="58521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69847" y="5074920"/>
            <a:ext cx="3099816" cy="5730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694176" y="5032247"/>
            <a:ext cx="1185672" cy="61569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404359" y="5074920"/>
            <a:ext cx="579120" cy="57302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507991" y="5032247"/>
            <a:ext cx="1542288" cy="61569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574791" y="5074920"/>
            <a:ext cx="563879" cy="57302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59536" y="5727191"/>
            <a:ext cx="505968" cy="42671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069847" y="5544311"/>
            <a:ext cx="2258567" cy="61569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852927" y="5586984"/>
            <a:ext cx="1865376" cy="57302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242815" y="5544311"/>
            <a:ext cx="2609088" cy="61569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376415" y="5586984"/>
            <a:ext cx="563880" cy="57302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81000" y="6257542"/>
            <a:ext cx="573024" cy="4815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40080" y="6053326"/>
            <a:ext cx="3785616" cy="69799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883152" y="6095998"/>
            <a:ext cx="2124455" cy="6553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465064" y="6053326"/>
            <a:ext cx="3380232" cy="69799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302752" y="6095998"/>
            <a:ext cx="658368" cy="65532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418576" y="6095998"/>
            <a:ext cx="643127" cy="65532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536244" y="1574930"/>
            <a:ext cx="8033384" cy="1562735"/>
          </a:xfrm>
          <a:prstGeom prst="rect">
            <a:avLst/>
          </a:prstGeom>
        </p:spPr>
        <p:txBody>
          <a:bodyPr wrap="square" lIns="0" tIns="31114" rIns="0" bIns="0" rtlCol="0" vert="horz">
            <a:spAutoFit/>
          </a:bodyPr>
          <a:lstStyle/>
          <a:p>
            <a:pPr marL="356870" marR="5080" indent="-344805">
              <a:lnSpc>
                <a:spcPct val="103800"/>
              </a:lnSpc>
              <a:spcBef>
                <a:spcPts val="244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S</a:t>
            </a:r>
            <a:r>
              <a:rPr dirty="0" sz="3200" spc="5">
                <a:solidFill>
                  <a:srgbClr val="FFFFFF"/>
                </a:solidFill>
                <a:latin typeface="Garamond"/>
                <a:cs typeface="Garamond"/>
              </a:rPr>
              <a:t>Q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L*Pl</a:t>
            </a:r>
            <a:r>
              <a:rPr dirty="0" sz="3200" spc="-20">
                <a:solidFill>
                  <a:srgbClr val="FFFFFF"/>
                </a:solidFill>
                <a:latin typeface="Garamond"/>
                <a:cs typeface="Garamond"/>
              </a:rPr>
              <a:t>u</a:t>
            </a:r>
            <a:r>
              <a:rPr dirty="0" sz="3200" spc="10">
                <a:solidFill>
                  <a:srgbClr val="FFFFFF"/>
                </a:solidFill>
                <a:latin typeface="Garamond"/>
                <a:cs typeface="Garamond"/>
              </a:rPr>
              <a:t>s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会在缓冲区或存储内存区域中用户 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最近运行的命令。通过在缓冲区中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存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储这 些命令，使用户就能够重新调用、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编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辑以</a:t>
            </a:r>
            <a:endParaRPr sz="3200">
              <a:latin typeface="宋体"/>
              <a:cs typeface="宋体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36244" y="2940862"/>
            <a:ext cx="8034655" cy="3758565"/>
          </a:xfrm>
          <a:prstGeom prst="rect">
            <a:avLst/>
          </a:prstGeom>
        </p:spPr>
        <p:txBody>
          <a:bodyPr wrap="square" lIns="0" tIns="147320" rIns="0" bIns="0" rtlCol="0" vert="horz">
            <a:spAutoFit/>
          </a:bodyPr>
          <a:lstStyle/>
          <a:p>
            <a:pPr marL="356870">
              <a:lnSpc>
                <a:spcPct val="100000"/>
              </a:lnSpc>
              <a:spcBef>
                <a:spcPts val="1160"/>
              </a:spcBef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及运行那些最近输入</a:t>
            </a:r>
            <a:r>
              <a:rPr dirty="0" sz="3200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3200">
                <a:solidFill>
                  <a:srgbClr val="FFFFFF"/>
                </a:solidFill>
                <a:latin typeface="Garamond"/>
                <a:cs typeface="Garamond"/>
              </a:rPr>
              <a:t>SQL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语句。</a:t>
            </a:r>
            <a:endParaRPr sz="3200">
              <a:latin typeface="宋体"/>
              <a:cs typeface="宋体"/>
            </a:endParaRPr>
          </a:p>
          <a:p>
            <a:pPr marL="356870" marR="369570" indent="-344805">
              <a:lnSpc>
                <a:spcPts val="3560"/>
              </a:lnSpc>
              <a:spcBef>
                <a:spcPts val="141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可以使用两种方法修改缓冲区中存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储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的命 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令：</a:t>
            </a:r>
            <a:endParaRPr sz="3200">
              <a:latin typeface="宋体"/>
              <a:cs typeface="宋体"/>
            </a:endParaRPr>
          </a:p>
          <a:p>
            <a:pPr lvl="1" marL="756285" indent="-287020">
              <a:lnSpc>
                <a:spcPts val="3240"/>
              </a:lnSpc>
              <a:spcBef>
                <a:spcPts val="850"/>
              </a:spcBef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用户可以将缓冲区中的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内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容传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递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给</a:t>
            </a:r>
            <a:endParaRPr sz="2800">
              <a:latin typeface="宋体"/>
              <a:cs typeface="宋体"/>
            </a:endParaRPr>
          </a:p>
          <a:p>
            <a:pPr marL="756285">
              <a:lnSpc>
                <a:spcPts val="3240"/>
              </a:lnSpc>
            </a:pPr>
            <a:r>
              <a:rPr dirty="0" sz="2800">
                <a:solidFill>
                  <a:srgbClr val="FFFFFF"/>
                </a:solidFill>
                <a:latin typeface="Garamond"/>
                <a:cs typeface="Garamond"/>
              </a:rPr>
              <a:t>Notepad(Windows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系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统</a:t>
            </a:r>
            <a:r>
              <a:rPr dirty="0" sz="2800" spc="-5">
                <a:solidFill>
                  <a:srgbClr val="FFFFFF"/>
                </a:solidFill>
                <a:latin typeface="Garamond"/>
                <a:cs typeface="Garamond"/>
              </a:rPr>
              <a:t>)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编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辑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器</a:t>
            </a:r>
            <a:endParaRPr sz="2800">
              <a:latin typeface="宋体"/>
              <a:cs typeface="宋体"/>
            </a:endParaRPr>
          </a:p>
          <a:p>
            <a:pPr lvl="1" marL="756285" indent="-287020">
              <a:lnSpc>
                <a:spcPct val="100000"/>
              </a:lnSpc>
              <a:spcBef>
                <a:spcPts val="675"/>
              </a:spcBef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也可以使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用</a:t>
            </a:r>
            <a:r>
              <a:rPr dirty="0" sz="2800">
                <a:solidFill>
                  <a:srgbClr val="FFFFFF"/>
                </a:solidFill>
                <a:latin typeface="Garamond"/>
                <a:cs typeface="Garamond"/>
              </a:rPr>
              <a:t>SQL*Plus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默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认编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辑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器</a:t>
            </a:r>
            <a:endParaRPr sz="2800">
              <a:latin typeface="宋体"/>
              <a:cs typeface="宋体"/>
            </a:endParaRPr>
          </a:p>
          <a:p>
            <a:pPr marL="356870" indent="-344805">
              <a:lnSpc>
                <a:spcPct val="100000"/>
              </a:lnSpc>
              <a:spcBef>
                <a:spcPts val="755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最经常的是使用</a:t>
            </a:r>
            <a:r>
              <a:rPr dirty="0" sz="3200" spc="-5">
                <a:solidFill>
                  <a:srgbClr val="FFFFFF"/>
                </a:solidFill>
                <a:latin typeface="宋体"/>
                <a:cs typeface="宋体"/>
              </a:rPr>
              <a:t>由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SQL*Plus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提供的编辑命令</a:t>
            </a:r>
            <a:endParaRPr sz="3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05911" y="283463"/>
            <a:ext cx="2974848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349240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39414" y="467944"/>
            <a:ext cx="2268855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编辑命令</a:t>
            </a:r>
          </a:p>
        </p:txBody>
      </p:sp>
      <p:sp>
        <p:nvSpPr>
          <p:cNvPr id="5" name="object 5"/>
          <p:cNvSpPr/>
          <p:nvPr/>
        </p:nvSpPr>
        <p:spPr>
          <a:xfrm>
            <a:off x="402336" y="1600200"/>
            <a:ext cx="505968" cy="420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559" y="1459991"/>
            <a:ext cx="1389888" cy="5669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84960" y="1459991"/>
            <a:ext cx="563879" cy="5669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77824" y="2020823"/>
            <a:ext cx="438912" cy="3657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00327" y="1898904"/>
            <a:ext cx="1478280" cy="4937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164079" y="1865376"/>
            <a:ext cx="1633727" cy="527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383279" y="1898904"/>
            <a:ext cx="969263" cy="4937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938015" y="1865376"/>
            <a:ext cx="4072128" cy="527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595616" y="1898904"/>
            <a:ext cx="545592" cy="4937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726680" y="1865376"/>
            <a:ext cx="1024127" cy="5273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100327" y="2157983"/>
            <a:ext cx="719328" cy="5273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405127" y="2191511"/>
            <a:ext cx="490728" cy="4937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02336" y="2685288"/>
            <a:ext cx="505968" cy="420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70559" y="2545079"/>
            <a:ext cx="2097024" cy="5669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292095" y="2545079"/>
            <a:ext cx="563880" cy="5669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77824" y="3105911"/>
            <a:ext cx="438912" cy="3657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00327" y="2983992"/>
            <a:ext cx="1478280" cy="4937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164079" y="2950464"/>
            <a:ext cx="1328928" cy="5273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078479" y="2983992"/>
            <a:ext cx="969264" cy="4937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633215" y="2950464"/>
            <a:ext cx="4376928" cy="5273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595616" y="2983992"/>
            <a:ext cx="490727" cy="4937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02336" y="3477767"/>
            <a:ext cx="505968" cy="4206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70559" y="3337559"/>
            <a:ext cx="2191512" cy="56692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386583" y="3337559"/>
            <a:ext cx="563880" cy="5669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77824" y="3898391"/>
            <a:ext cx="438912" cy="3657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100327" y="3776471"/>
            <a:ext cx="1478280" cy="4937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164079" y="3742944"/>
            <a:ext cx="1633727" cy="52730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383279" y="3776471"/>
            <a:ext cx="969263" cy="4937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938015" y="3742944"/>
            <a:ext cx="3462528" cy="52730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986016" y="3776471"/>
            <a:ext cx="490727" cy="4937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02336" y="4270247"/>
            <a:ext cx="505968" cy="420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70559" y="4130040"/>
            <a:ext cx="1188719" cy="5669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383791" y="4130040"/>
            <a:ext cx="563879" cy="5669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77824" y="4690871"/>
            <a:ext cx="438912" cy="3657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100327" y="4568952"/>
            <a:ext cx="1478280" cy="4937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164079" y="4535423"/>
            <a:ext cx="1633727" cy="52730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383279" y="4568952"/>
            <a:ext cx="969263" cy="4937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938015" y="4535423"/>
            <a:ext cx="4681728" cy="52730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100327" y="4828032"/>
            <a:ext cx="6205728" cy="52730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891528" y="4861559"/>
            <a:ext cx="490727" cy="4937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02336" y="5355335"/>
            <a:ext cx="505968" cy="4206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70559" y="5215128"/>
            <a:ext cx="1743455" cy="56692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938527" y="5215128"/>
            <a:ext cx="563880" cy="5669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77824" y="5775959"/>
            <a:ext cx="438912" cy="3657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100327" y="5654040"/>
            <a:ext cx="1478280" cy="4937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164079" y="5620511"/>
            <a:ext cx="1328928" cy="52730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078479" y="5654040"/>
            <a:ext cx="969264" cy="4937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633215" y="5620511"/>
            <a:ext cx="4376928" cy="52730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595616" y="5654040"/>
            <a:ext cx="490727" cy="4937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02336" y="6147815"/>
            <a:ext cx="505968" cy="420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70559" y="6007608"/>
            <a:ext cx="749808" cy="56692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944880" y="6007608"/>
            <a:ext cx="563880" cy="5669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877824" y="6568438"/>
            <a:ext cx="438912" cy="28956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00327" y="6446520"/>
            <a:ext cx="1478280" cy="41148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164079" y="6446520"/>
            <a:ext cx="649224" cy="41148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398776" y="6412990"/>
            <a:ext cx="4072128" cy="44500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6056376" y="6446520"/>
            <a:ext cx="969264" cy="41148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6611111" y="6412990"/>
            <a:ext cx="1938527" cy="44500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100327" y="6705598"/>
            <a:ext cx="1024128" cy="15240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709927" y="6739128"/>
            <a:ext cx="490727" cy="11887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 txBox="1"/>
          <p:nvPr/>
        </p:nvSpPr>
        <p:spPr>
          <a:xfrm>
            <a:off x="548944" y="1533524"/>
            <a:ext cx="1259205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44170" indent="-344805">
              <a:lnSpc>
                <a:spcPct val="100000"/>
              </a:lnSpc>
              <a:spcBef>
                <a:spcPts val="105"/>
              </a:spcBef>
              <a:buClr>
                <a:srgbClr val="FFCC00"/>
              </a:buClr>
              <a:buSzPct val="69642"/>
              <a:buFont typeface="Wingdings"/>
              <a:buChar char=""/>
              <a:tabLst>
                <a:tab pos="344170" algn="l"/>
                <a:tab pos="344805" algn="l"/>
              </a:tabLst>
            </a:pPr>
            <a:r>
              <a:rPr dirty="0" sz="2800">
                <a:solidFill>
                  <a:srgbClr val="FFFFFF"/>
                </a:solidFill>
                <a:latin typeface="Garamond"/>
                <a:cs typeface="Garamond"/>
              </a:rPr>
              <a:t>L[IST]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006144" y="2055113"/>
            <a:ext cx="159385" cy="2819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dirty="0" sz="1650" spc="20">
                <a:solidFill>
                  <a:srgbClr val="A885DF"/>
                </a:solidFill>
                <a:latin typeface="Wingdings"/>
                <a:cs typeface="Wingdings"/>
              </a:rPr>
              <a:t></a:t>
            </a:r>
            <a:endParaRPr sz="1650">
              <a:latin typeface="Wingdings"/>
              <a:cs typeface="Wingdings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2344292" y="1963369"/>
            <a:ext cx="619950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用于列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出</a:t>
            </a:r>
            <a:r>
              <a:rPr dirty="0" sz="2400" spc="-5">
                <a:solidFill>
                  <a:srgbClr val="FFFFFF"/>
                </a:solidFill>
                <a:latin typeface="Garamond"/>
                <a:cs typeface="Garamond"/>
              </a:rPr>
              <a:t>SQL</a:t>
            </a: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缓冲区的内容，当前行会</a:t>
            </a:r>
            <a:r>
              <a:rPr dirty="0" sz="2400" spc="5">
                <a:solidFill>
                  <a:srgbClr val="FFFFFF"/>
                </a:solidFill>
                <a:latin typeface="宋体"/>
                <a:cs typeface="宋体"/>
              </a:rPr>
              <a:t>用</a:t>
            </a:r>
            <a:r>
              <a:rPr dirty="0" sz="2400" spc="5">
                <a:solidFill>
                  <a:srgbClr val="FFFFFF"/>
                </a:solidFill>
                <a:latin typeface="Garamond"/>
                <a:cs typeface="Garamond"/>
              </a:rPr>
              <a:t>*</a:t>
            </a: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号标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536244" y="2256282"/>
            <a:ext cx="1990725" cy="8166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165100">
              <a:lnSpc>
                <a:spcPts val="2875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识</a:t>
            </a:r>
            <a:endParaRPr sz="2400">
              <a:latin typeface="宋体"/>
              <a:cs typeface="宋体"/>
            </a:endParaRPr>
          </a:p>
          <a:p>
            <a:pPr marL="356870" indent="-344805">
              <a:lnSpc>
                <a:spcPts val="3354"/>
              </a:lnSpc>
              <a:buClr>
                <a:srgbClr val="FFCC00"/>
              </a:buClr>
              <a:buSzPct val="69642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800">
                <a:solidFill>
                  <a:srgbClr val="FFFFFF"/>
                </a:solidFill>
                <a:latin typeface="Garamond"/>
                <a:cs typeface="Garamond"/>
              </a:rPr>
              <a:t>A[PPEND]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993444" y="3140455"/>
            <a:ext cx="184785" cy="2819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650" spc="20">
                <a:solidFill>
                  <a:srgbClr val="A885DF"/>
                </a:solidFill>
                <a:latin typeface="Wingdings"/>
                <a:cs typeface="Wingdings"/>
              </a:rPr>
              <a:t></a:t>
            </a:r>
            <a:endParaRPr sz="1650">
              <a:latin typeface="Wingdings"/>
              <a:cs typeface="Wingdings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2344292" y="3049015"/>
            <a:ext cx="54578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用于在</a:t>
            </a:r>
            <a:r>
              <a:rPr dirty="0" sz="2400">
                <a:solidFill>
                  <a:srgbClr val="FFFFFF"/>
                </a:solidFill>
                <a:latin typeface="Garamond"/>
                <a:cs typeface="Garamond"/>
              </a:rPr>
              <a:t>SQ</a:t>
            </a:r>
            <a:r>
              <a:rPr dirty="0" sz="2400" spc="-10">
                <a:solidFill>
                  <a:srgbClr val="FFFFFF"/>
                </a:solidFill>
                <a:latin typeface="Garamond"/>
                <a:cs typeface="Garamond"/>
              </a:rPr>
              <a:t>L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缓冲区当前行的尾部添加内容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536244" y="3411677"/>
            <a:ext cx="2084705" cy="4540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10"/>
              </a:spcBef>
              <a:buClr>
                <a:srgbClr val="FFCC00"/>
              </a:buClr>
              <a:buSzPct val="69642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800" spc="-5">
                <a:solidFill>
                  <a:srgbClr val="FFFFFF"/>
                </a:solidFill>
                <a:latin typeface="Garamond"/>
                <a:cs typeface="Garamond"/>
              </a:rPr>
              <a:t>C</a:t>
            </a:r>
            <a:r>
              <a:rPr dirty="0" sz="2800" spc="5">
                <a:solidFill>
                  <a:srgbClr val="FFFFFF"/>
                </a:solidFill>
                <a:latin typeface="Garamond"/>
                <a:cs typeface="Garamond"/>
              </a:rPr>
              <a:t>[HAN</a:t>
            </a:r>
            <a:r>
              <a:rPr dirty="0" sz="2800" spc="-10">
                <a:solidFill>
                  <a:srgbClr val="FFFFFF"/>
                </a:solidFill>
                <a:latin typeface="Garamond"/>
                <a:cs typeface="Garamond"/>
              </a:rPr>
              <a:t>G</a:t>
            </a:r>
            <a:r>
              <a:rPr dirty="0" sz="2800" spc="-5">
                <a:solidFill>
                  <a:srgbClr val="FFFFFF"/>
                </a:solidFill>
                <a:latin typeface="Garamond"/>
                <a:cs typeface="Garamond"/>
              </a:rPr>
              <a:t>E]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006144" y="3933190"/>
            <a:ext cx="159385" cy="2819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dirty="0" sz="1650" spc="20">
                <a:solidFill>
                  <a:srgbClr val="A885DF"/>
                </a:solidFill>
                <a:latin typeface="Wingdings"/>
                <a:cs typeface="Wingdings"/>
              </a:rPr>
              <a:t></a:t>
            </a:r>
            <a:endParaRPr sz="1650">
              <a:latin typeface="Wingdings"/>
              <a:cs typeface="Wingdings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2344292" y="3841750"/>
            <a:ext cx="48482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用于修改</a:t>
            </a:r>
            <a:r>
              <a:rPr dirty="0" sz="2400">
                <a:solidFill>
                  <a:srgbClr val="FFFFFF"/>
                </a:solidFill>
                <a:latin typeface="Garamond"/>
                <a:cs typeface="Garamond"/>
              </a:rPr>
              <a:t>SQ</a:t>
            </a:r>
            <a:r>
              <a:rPr dirty="0" sz="2400" spc="-5">
                <a:solidFill>
                  <a:srgbClr val="FFFFFF"/>
                </a:solidFill>
                <a:latin typeface="Garamond"/>
                <a:cs typeface="Garamond"/>
              </a:rPr>
              <a:t>L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缓冲区中当前行的内容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48944" y="4204538"/>
            <a:ext cx="1058545" cy="4540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44170" indent="-344805">
              <a:lnSpc>
                <a:spcPct val="100000"/>
              </a:lnSpc>
              <a:spcBef>
                <a:spcPts val="110"/>
              </a:spcBef>
              <a:buClr>
                <a:srgbClr val="FFCC00"/>
              </a:buClr>
              <a:buSzPct val="69642"/>
              <a:buFont typeface="Wingdings"/>
              <a:buChar char=""/>
              <a:tabLst>
                <a:tab pos="344170" algn="l"/>
                <a:tab pos="344805" algn="l"/>
              </a:tabLst>
            </a:pPr>
            <a:r>
              <a:rPr dirty="0" sz="2800" spc="5">
                <a:solidFill>
                  <a:srgbClr val="FFFFFF"/>
                </a:solidFill>
                <a:latin typeface="Garamond"/>
                <a:cs typeface="Garamond"/>
              </a:rPr>
              <a:t>DEL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993444" y="4726304"/>
            <a:ext cx="184785" cy="2819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650" spc="20">
                <a:solidFill>
                  <a:srgbClr val="A885DF"/>
                </a:solidFill>
                <a:latin typeface="Wingdings"/>
                <a:cs typeface="Wingdings"/>
              </a:rPr>
              <a:t></a:t>
            </a:r>
            <a:endParaRPr sz="1650">
              <a:latin typeface="Wingdings"/>
              <a:cs typeface="Wingdings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279905" y="4634560"/>
            <a:ext cx="7131684" cy="6845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76960">
              <a:lnSpc>
                <a:spcPts val="2590"/>
              </a:lnSpc>
              <a:spcBef>
                <a:spcPts val="100"/>
              </a:spcBef>
            </a:pP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用于删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除</a:t>
            </a:r>
            <a:r>
              <a:rPr dirty="0" sz="2400" spc="-5">
                <a:solidFill>
                  <a:srgbClr val="FFFFFF"/>
                </a:solidFill>
                <a:latin typeface="Garamond"/>
                <a:cs typeface="Garamond"/>
              </a:rPr>
              <a:t>SQL</a:t>
            </a: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缓冲区的内容，可以删除某行，</a:t>
            </a:r>
            <a:endParaRPr sz="2400">
              <a:latin typeface="宋体"/>
              <a:cs typeface="宋体"/>
            </a:endParaRPr>
          </a:p>
          <a:p>
            <a:pPr marL="12700">
              <a:lnSpc>
                <a:spcPts val="2590"/>
              </a:lnSpc>
            </a:pP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某几行或所有行，默认情况下会删除当前行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548944" y="5290210"/>
            <a:ext cx="1611630" cy="4540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44170" indent="-344805">
              <a:lnSpc>
                <a:spcPct val="100000"/>
              </a:lnSpc>
              <a:spcBef>
                <a:spcPts val="110"/>
              </a:spcBef>
              <a:buClr>
                <a:srgbClr val="FFCC00"/>
              </a:buClr>
              <a:buSzPct val="69642"/>
              <a:buFont typeface="Wingdings"/>
              <a:buChar char=""/>
              <a:tabLst>
                <a:tab pos="344170" algn="l"/>
                <a:tab pos="344805" algn="l"/>
              </a:tabLst>
            </a:pPr>
            <a:r>
              <a:rPr dirty="0" sz="2800" spc="-15">
                <a:solidFill>
                  <a:srgbClr val="FFFFFF"/>
                </a:solidFill>
                <a:latin typeface="Garamond"/>
                <a:cs typeface="Garamond"/>
              </a:rPr>
              <a:t>I</a:t>
            </a:r>
            <a:r>
              <a:rPr dirty="0" sz="2800" spc="5">
                <a:solidFill>
                  <a:srgbClr val="FFFFFF"/>
                </a:solidFill>
                <a:latin typeface="Garamond"/>
                <a:cs typeface="Garamond"/>
              </a:rPr>
              <a:t>[NPUT]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006144" y="5811723"/>
            <a:ext cx="159385" cy="2819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dirty="0" sz="1650" spc="20">
                <a:solidFill>
                  <a:srgbClr val="A885DF"/>
                </a:solidFill>
                <a:latin typeface="Wingdings"/>
                <a:cs typeface="Wingdings"/>
              </a:rPr>
              <a:t></a:t>
            </a:r>
            <a:endParaRPr sz="1650">
              <a:latin typeface="Wingdings"/>
              <a:cs typeface="Wingdings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2344292" y="5720283"/>
            <a:ext cx="54578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用于在</a:t>
            </a:r>
            <a:r>
              <a:rPr dirty="0" sz="2400">
                <a:solidFill>
                  <a:srgbClr val="FFFFFF"/>
                </a:solidFill>
                <a:latin typeface="Garamond"/>
                <a:cs typeface="Garamond"/>
              </a:rPr>
              <a:t>SQ</a:t>
            </a:r>
            <a:r>
              <a:rPr dirty="0" sz="2400" spc="-10">
                <a:solidFill>
                  <a:srgbClr val="FFFFFF"/>
                </a:solidFill>
                <a:latin typeface="Garamond"/>
                <a:cs typeface="Garamond"/>
              </a:rPr>
              <a:t>L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缓冲区的当前行后新增加一行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548944" y="6082995"/>
            <a:ext cx="619760" cy="4540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44170" indent="-344805">
              <a:lnSpc>
                <a:spcPct val="100000"/>
              </a:lnSpc>
              <a:spcBef>
                <a:spcPts val="110"/>
              </a:spcBef>
              <a:buClr>
                <a:srgbClr val="FFCC00"/>
              </a:buClr>
              <a:buSzPct val="69642"/>
              <a:buFont typeface="Wingdings"/>
              <a:buChar char=""/>
              <a:tabLst>
                <a:tab pos="344170" algn="l"/>
                <a:tab pos="344805" algn="l"/>
              </a:tabLst>
            </a:pPr>
            <a:r>
              <a:rPr dirty="0" sz="2800" spc="5">
                <a:solidFill>
                  <a:srgbClr val="FFFFFF"/>
                </a:solidFill>
                <a:latin typeface="Garamond"/>
                <a:cs typeface="Garamond"/>
              </a:rPr>
              <a:t>N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006144" y="6604507"/>
            <a:ext cx="159385" cy="2819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dirty="0" sz="1650" spc="20">
                <a:solidFill>
                  <a:srgbClr val="A885DF"/>
                </a:solidFill>
                <a:latin typeface="Wingdings"/>
                <a:cs typeface="Wingdings"/>
              </a:rPr>
              <a:t></a:t>
            </a:r>
            <a:endParaRPr sz="1650">
              <a:latin typeface="Wingdings"/>
              <a:cs typeface="Wingdings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2344292" y="6513068"/>
            <a:ext cx="59982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FFFFFF"/>
                </a:solidFill>
                <a:latin typeface="Garamond"/>
                <a:cs typeface="Garamond"/>
              </a:rPr>
              <a:t>N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用某一数值代替，用于指</a:t>
            </a:r>
            <a:r>
              <a:rPr dirty="0" sz="2400" spc="10">
                <a:solidFill>
                  <a:srgbClr val="FFFFFF"/>
                </a:solidFill>
                <a:latin typeface="宋体"/>
                <a:cs typeface="宋体"/>
              </a:rPr>
              <a:t>定</a:t>
            </a:r>
            <a:r>
              <a:rPr dirty="0" sz="2400">
                <a:solidFill>
                  <a:srgbClr val="FFFFFF"/>
                </a:solidFill>
                <a:latin typeface="Garamond"/>
                <a:cs typeface="Garamond"/>
              </a:rPr>
              <a:t>SQ</a:t>
            </a:r>
            <a:r>
              <a:rPr dirty="0" sz="2400" spc="-5">
                <a:solidFill>
                  <a:srgbClr val="FFFFFF"/>
                </a:solidFill>
                <a:latin typeface="Garamond"/>
                <a:cs typeface="Garamond"/>
              </a:rPr>
              <a:t>L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缓冲区的当</a:t>
            </a:r>
            <a:endParaRPr sz="2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45079" y="283463"/>
            <a:ext cx="4096512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910071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78327" y="467944"/>
            <a:ext cx="339090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文件操纵命令</a:t>
            </a:r>
          </a:p>
        </p:txBody>
      </p:sp>
      <p:sp>
        <p:nvSpPr>
          <p:cNvPr id="5" name="object 5"/>
          <p:cNvSpPr/>
          <p:nvPr/>
        </p:nvSpPr>
        <p:spPr>
          <a:xfrm>
            <a:off x="402336" y="1633727"/>
            <a:ext cx="505968" cy="4297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559" y="1493519"/>
            <a:ext cx="1322831" cy="576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17903" y="1493519"/>
            <a:ext cx="563879" cy="5760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77824" y="2093976"/>
            <a:ext cx="438912" cy="3718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00327" y="1938527"/>
            <a:ext cx="1938527" cy="533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624327" y="1972055"/>
            <a:ext cx="969263" cy="4998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179064" y="1938527"/>
            <a:ext cx="3157728" cy="533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22264" y="1972055"/>
            <a:ext cx="969263" cy="4998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477000" y="1938527"/>
            <a:ext cx="1024127" cy="5334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086600" y="1972055"/>
            <a:ext cx="490727" cy="499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02336" y="2505455"/>
            <a:ext cx="505968" cy="4297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70559" y="2365248"/>
            <a:ext cx="1203960" cy="5760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399032" y="2365248"/>
            <a:ext cx="563880" cy="5760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77824" y="2965704"/>
            <a:ext cx="438912" cy="3718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100327" y="2810255"/>
            <a:ext cx="1328928" cy="5334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014727" y="2843783"/>
            <a:ext cx="969263" cy="4998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569464" y="2810255"/>
            <a:ext cx="2548128" cy="5334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703064" y="2843783"/>
            <a:ext cx="969263" cy="4998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257800" y="2810255"/>
            <a:ext cx="1328927" cy="5334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172200" y="2843783"/>
            <a:ext cx="490727" cy="499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02336" y="3380232"/>
            <a:ext cx="505968" cy="42672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70559" y="3240023"/>
            <a:ext cx="1533143" cy="5730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728216" y="3197351"/>
            <a:ext cx="832104" cy="6156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084832" y="3240023"/>
            <a:ext cx="801624" cy="5730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410967" y="3240023"/>
            <a:ext cx="563880" cy="5730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77824" y="3837432"/>
            <a:ext cx="438912" cy="3718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100327" y="3681984"/>
            <a:ext cx="1633727" cy="5334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319527" y="3715511"/>
            <a:ext cx="969263" cy="49987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874264" y="3681984"/>
            <a:ext cx="1024127" cy="5334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483864" y="3715511"/>
            <a:ext cx="490727" cy="49987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02336" y="4248911"/>
            <a:ext cx="505968" cy="4297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70559" y="4108703"/>
            <a:ext cx="1127760" cy="57607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322832" y="4108703"/>
            <a:ext cx="563880" cy="5760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77824" y="4709159"/>
            <a:ext cx="438912" cy="3718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100327" y="4553711"/>
            <a:ext cx="6510528" cy="5334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196328" y="4587240"/>
            <a:ext cx="490727" cy="499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02336" y="5120640"/>
            <a:ext cx="505968" cy="4297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70559" y="4980432"/>
            <a:ext cx="2596895" cy="57607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791967" y="4980432"/>
            <a:ext cx="563880" cy="5760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877824" y="5580888"/>
            <a:ext cx="438912" cy="3718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100327" y="5425440"/>
            <a:ext cx="1633727" cy="53340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319527" y="5458967"/>
            <a:ext cx="969263" cy="4998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874264" y="5425440"/>
            <a:ext cx="1633727" cy="53340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093464" y="5458967"/>
            <a:ext cx="490727" cy="499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02336" y="5992367"/>
            <a:ext cx="505968" cy="4297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70559" y="5852159"/>
            <a:ext cx="1606296" cy="57607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801367" y="5852159"/>
            <a:ext cx="563880" cy="5760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877824" y="6452614"/>
            <a:ext cx="438912" cy="3718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100327" y="6297166"/>
            <a:ext cx="1328928" cy="5334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014727" y="6330694"/>
            <a:ext cx="1804416" cy="499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404615" y="6297166"/>
            <a:ext cx="3767328" cy="53340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757416" y="6330694"/>
            <a:ext cx="490727" cy="499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536244" y="1518512"/>
            <a:ext cx="6865620" cy="5270500"/>
          </a:xfrm>
          <a:prstGeom prst="rect">
            <a:avLst/>
          </a:prstGeom>
        </p:spPr>
        <p:txBody>
          <a:bodyPr wrap="square" lIns="0" tIns="62230" rIns="0" bIns="0" rtlCol="0" vert="horz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490"/>
              </a:spcBef>
              <a:buClr>
                <a:srgbClr val="FFCC00"/>
              </a:buClr>
              <a:buSzPct val="69642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800" spc="-80">
                <a:solidFill>
                  <a:srgbClr val="FFFFFF"/>
                </a:solidFill>
                <a:latin typeface="Garamond"/>
                <a:cs typeface="Garamond"/>
              </a:rPr>
              <a:t>SAVE</a:t>
            </a:r>
            <a:endParaRPr sz="2800">
              <a:latin typeface="Garamond"/>
              <a:cs typeface="Garamond"/>
            </a:endParaRPr>
          </a:p>
          <a:p>
            <a:pPr lvl="1" marL="756285" indent="-287020">
              <a:lnSpc>
                <a:spcPct val="100000"/>
              </a:lnSpc>
              <a:spcBef>
                <a:spcPts val="330"/>
              </a:spcBef>
              <a:buClr>
                <a:srgbClr val="A885DF"/>
              </a:buClr>
              <a:buSzPct val="6875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用于将当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前</a:t>
            </a:r>
            <a:r>
              <a:rPr dirty="0" sz="2400" spc="-5">
                <a:solidFill>
                  <a:srgbClr val="FFFFFF"/>
                </a:solidFill>
                <a:latin typeface="Garamond"/>
                <a:cs typeface="Garamond"/>
              </a:rPr>
              <a:t>SQL</a:t>
            </a: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缓冲区的内容保存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到</a:t>
            </a:r>
            <a:r>
              <a:rPr dirty="0" sz="2400" spc="-5">
                <a:solidFill>
                  <a:srgbClr val="FFFFFF"/>
                </a:solidFill>
                <a:latin typeface="Garamond"/>
                <a:cs typeface="Garamond"/>
              </a:rPr>
              <a:t>SQL</a:t>
            </a: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脚本</a:t>
            </a:r>
            <a:endParaRPr sz="2400">
              <a:latin typeface="宋体"/>
              <a:cs typeface="宋体"/>
            </a:endParaRPr>
          </a:p>
          <a:p>
            <a:pPr marL="356870" indent="-344805">
              <a:lnSpc>
                <a:spcPct val="100000"/>
              </a:lnSpc>
              <a:spcBef>
                <a:spcPts val="295"/>
              </a:spcBef>
              <a:buClr>
                <a:srgbClr val="FFCC00"/>
              </a:buClr>
              <a:buSzPct val="69642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800" spc="5">
                <a:solidFill>
                  <a:srgbClr val="FFFFFF"/>
                </a:solidFill>
                <a:latin typeface="Garamond"/>
                <a:cs typeface="Garamond"/>
              </a:rPr>
              <a:t>GET</a:t>
            </a:r>
            <a:endParaRPr sz="2800">
              <a:latin typeface="Garamond"/>
              <a:cs typeface="Garamond"/>
            </a:endParaRPr>
          </a:p>
          <a:p>
            <a:pPr lvl="1" marL="756285" indent="-287020">
              <a:lnSpc>
                <a:spcPct val="100000"/>
              </a:lnSpc>
              <a:spcBef>
                <a:spcPts val="330"/>
              </a:spcBef>
              <a:buClr>
                <a:srgbClr val="A885DF"/>
              </a:buClr>
              <a:buSzPct val="68750"/>
              <a:buFont typeface="Wingdings"/>
              <a:buChar char=""/>
              <a:tabLst>
                <a:tab pos="756920" algn="l"/>
              </a:tabLst>
            </a:pP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用于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将</a:t>
            </a:r>
            <a:r>
              <a:rPr dirty="0" sz="2400" spc="-5">
                <a:solidFill>
                  <a:srgbClr val="FFFFFF"/>
                </a:solidFill>
                <a:latin typeface="Garamond"/>
                <a:cs typeface="Garamond"/>
              </a:rPr>
              <a:t>SQL</a:t>
            </a: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脚本内容装载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到</a:t>
            </a:r>
            <a:r>
              <a:rPr dirty="0" sz="2400" spc="-5">
                <a:solidFill>
                  <a:srgbClr val="FFFFFF"/>
                </a:solidFill>
                <a:latin typeface="Garamond"/>
                <a:cs typeface="Garamond"/>
              </a:rPr>
              <a:t>SQL</a:t>
            </a: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缓冲区</a:t>
            </a:r>
            <a:endParaRPr sz="2400">
              <a:latin typeface="宋体"/>
              <a:cs typeface="宋体"/>
            </a:endParaRPr>
          </a:p>
          <a:p>
            <a:pPr marL="356870" indent="-344805">
              <a:lnSpc>
                <a:spcPct val="100000"/>
              </a:lnSpc>
              <a:spcBef>
                <a:spcPts val="325"/>
              </a:spcBef>
              <a:buClr>
                <a:srgbClr val="FFCC00"/>
              </a:buClr>
              <a:buSzPct val="69642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800" spc="-25">
                <a:solidFill>
                  <a:srgbClr val="FFFFFF"/>
                </a:solidFill>
                <a:latin typeface="Garamond"/>
                <a:cs typeface="Garamond"/>
              </a:rPr>
              <a:t>START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和</a:t>
            </a:r>
            <a:r>
              <a:rPr dirty="0" sz="2800" spc="5">
                <a:solidFill>
                  <a:srgbClr val="FFFFFF"/>
                </a:solidFill>
                <a:latin typeface="Garamond"/>
                <a:cs typeface="Garamond"/>
              </a:rPr>
              <a:t>@</a:t>
            </a:r>
            <a:endParaRPr sz="2800">
              <a:latin typeface="Garamond"/>
              <a:cs typeface="Garamond"/>
            </a:endParaRPr>
          </a:p>
          <a:p>
            <a:pPr lvl="1" marL="756285" indent="-287020">
              <a:lnSpc>
                <a:spcPct val="100000"/>
              </a:lnSpc>
              <a:spcBef>
                <a:spcPts val="300"/>
              </a:spcBef>
              <a:buClr>
                <a:srgbClr val="A885DF"/>
              </a:buClr>
              <a:buSzPct val="6875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用于运</a:t>
            </a:r>
            <a:r>
              <a:rPr dirty="0" sz="2400" spc="5">
                <a:solidFill>
                  <a:srgbClr val="FFFFFF"/>
                </a:solidFill>
                <a:latin typeface="宋体"/>
                <a:cs typeface="宋体"/>
              </a:rPr>
              <a:t>行</a:t>
            </a:r>
            <a:r>
              <a:rPr dirty="0" sz="2400" spc="-5">
                <a:solidFill>
                  <a:srgbClr val="FFFFFF"/>
                </a:solidFill>
                <a:latin typeface="Garamond"/>
                <a:cs typeface="Garamond"/>
              </a:rPr>
              <a:t>SQL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脚本</a:t>
            </a:r>
            <a:endParaRPr sz="2400">
              <a:latin typeface="宋体"/>
              <a:cs typeface="宋体"/>
            </a:endParaRPr>
          </a:p>
          <a:p>
            <a:pPr marL="356870" indent="-344805">
              <a:lnSpc>
                <a:spcPct val="100000"/>
              </a:lnSpc>
              <a:spcBef>
                <a:spcPts val="300"/>
              </a:spcBef>
              <a:buClr>
                <a:srgbClr val="FFCC00"/>
              </a:buClr>
              <a:buSzPct val="69642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800" spc="-5">
                <a:solidFill>
                  <a:srgbClr val="FFFFFF"/>
                </a:solidFill>
                <a:latin typeface="Garamond"/>
                <a:cs typeface="Garamond"/>
              </a:rPr>
              <a:t>@@</a:t>
            </a:r>
            <a:endParaRPr sz="2800">
              <a:latin typeface="Garamond"/>
              <a:cs typeface="Garamond"/>
            </a:endParaRPr>
          </a:p>
          <a:p>
            <a:pPr lvl="1" marL="756285" indent="-287020">
              <a:lnSpc>
                <a:spcPct val="100000"/>
              </a:lnSpc>
              <a:spcBef>
                <a:spcPts val="330"/>
              </a:spcBef>
              <a:buClr>
                <a:srgbClr val="A885DF"/>
              </a:buClr>
              <a:buSzPct val="6875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用于处理在非当前工作目录下的脚本调用问题</a:t>
            </a:r>
            <a:endParaRPr sz="2400">
              <a:latin typeface="宋体"/>
              <a:cs typeface="宋体"/>
            </a:endParaRPr>
          </a:p>
          <a:p>
            <a:pPr marL="356870" indent="-344805">
              <a:lnSpc>
                <a:spcPct val="100000"/>
              </a:lnSpc>
              <a:spcBef>
                <a:spcPts val="295"/>
              </a:spcBef>
              <a:buClr>
                <a:srgbClr val="FFCC00"/>
              </a:buClr>
              <a:buSzPct val="69642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800" spc="-5">
                <a:solidFill>
                  <a:srgbClr val="FFFFFF"/>
                </a:solidFill>
                <a:latin typeface="Garamond"/>
                <a:cs typeface="Garamond"/>
              </a:rPr>
              <a:t>EDIT</a:t>
            </a:r>
            <a:r>
              <a:rPr dirty="0" sz="2800" spc="-3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Garamond"/>
                <a:cs typeface="Garamond"/>
              </a:rPr>
              <a:t>filename</a:t>
            </a:r>
            <a:endParaRPr sz="2800">
              <a:latin typeface="Garamond"/>
              <a:cs typeface="Garamond"/>
            </a:endParaRPr>
          </a:p>
          <a:p>
            <a:pPr lvl="1" marL="756285" indent="-287020">
              <a:lnSpc>
                <a:spcPct val="100000"/>
              </a:lnSpc>
              <a:spcBef>
                <a:spcPts val="330"/>
              </a:spcBef>
              <a:buClr>
                <a:srgbClr val="A885DF"/>
              </a:buClr>
              <a:buSzPct val="68750"/>
              <a:buFont typeface="Wingdings"/>
              <a:buChar char=""/>
              <a:tabLst>
                <a:tab pos="756920" algn="l"/>
              </a:tabLst>
            </a:pP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用于编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辑</a:t>
            </a:r>
            <a:r>
              <a:rPr dirty="0" sz="2400" spc="-5">
                <a:solidFill>
                  <a:srgbClr val="FFFFFF"/>
                </a:solidFill>
                <a:latin typeface="Garamond"/>
                <a:cs typeface="Garamond"/>
              </a:rPr>
              <a:t>SQL</a:t>
            </a: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脚本文件</a:t>
            </a:r>
            <a:endParaRPr sz="2400">
              <a:latin typeface="宋体"/>
              <a:cs typeface="宋体"/>
            </a:endParaRPr>
          </a:p>
          <a:p>
            <a:pPr marL="356870" indent="-344805">
              <a:lnSpc>
                <a:spcPct val="100000"/>
              </a:lnSpc>
              <a:spcBef>
                <a:spcPts val="300"/>
              </a:spcBef>
              <a:buClr>
                <a:srgbClr val="FFCC00"/>
              </a:buClr>
              <a:buSzPct val="69642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800">
                <a:solidFill>
                  <a:srgbClr val="FFFFFF"/>
                </a:solidFill>
                <a:latin typeface="Garamond"/>
                <a:cs typeface="Garamond"/>
              </a:rPr>
              <a:t>SPOOL</a:t>
            </a:r>
            <a:endParaRPr sz="2800">
              <a:latin typeface="Garamond"/>
              <a:cs typeface="Garamond"/>
            </a:endParaRPr>
          </a:p>
          <a:p>
            <a:pPr lvl="1" marL="756285" indent="-287020">
              <a:lnSpc>
                <a:spcPct val="100000"/>
              </a:lnSpc>
              <a:spcBef>
                <a:spcPts val="330"/>
              </a:spcBef>
              <a:buClr>
                <a:srgbClr val="A885DF"/>
              </a:buClr>
              <a:buSzPct val="6875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用于</a:t>
            </a:r>
            <a:r>
              <a:rPr dirty="0" sz="2400" spc="5">
                <a:solidFill>
                  <a:srgbClr val="FFFFFF"/>
                </a:solidFill>
                <a:latin typeface="宋体"/>
                <a:cs typeface="宋体"/>
              </a:rPr>
              <a:t>将</a:t>
            </a:r>
            <a:r>
              <a:rPr dirty="0" sz="2400" spc="-5">
                <a:solidFill>
                  <a:srgbClr val="FFFFFF"/>
                </a:solidFill>
                <a:latin typeface="Garamond"/>
                <a:cs typeface="Garamond"/>
              </a:rPr>
              <a:t>SQL*PLUS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屏幕内容存放到输出文件</a:t>
            </a:r>
            <a:endParaRPr sz="2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66744" y="283463"/>
            <a:ext cx="1853183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788408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00627" y="467944"/>
            <a:ext cx="1147445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脚本</a:t>
            </a:r>
          </a:p>
        </p:txBody>
      </p:sp>
      <p:sp>
        <p:nvSpPr>
          <p:cNvPr id="5" name="object 5"/>
          <p:cNvSpPr/>
          <p:nvPr/>
        </p:nvSpPr>
        <p:spPr>
          <a:xfrm>
            <a:off x="381000" y="1722120"/>
            <a:ext cx="573024" cy="4450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0080" y="1517903"/>
            <a:ext cx="7842504" cy="6614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0080" y="2011679"/>
            <a:ext cx="1283208" cy="6553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380744" y="1969007"/>
            <a:ext cx="1758695" cy="6979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596895" y="2011679"/>
            <a:ext cx="1947672" cy="655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002023" y="1969007"/>
            <a:ext cx="4596383" cy="6979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0080" y="2493264"/>
            <a:ext cx="7842504" cy="6614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40080" y="2944367"/>
            <a:ext cx="7842504" cy="6979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940040" y="2987039"/>
            <a:ext cx="643127" cy="6553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81000" y="3733800"/>
            <a:ext cx="573024" cy="48158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40080" y="3529584"/>
            <a:ext cx="947927" cy="6979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45463" y="3572255"/>
            <a:ext cx="2124456" cy="65532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627376" y="3529584"/>
            <a:ext cx="3785616" cy="6979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870447" y="3572255"/>
            <a:ext cx="1237488" cy="65532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565392" y="3529584"/>
            <a:ext cx="947927" cy="69799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970776" y="3572255"/>
            <a:ext cx="914400" cy="65532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342631" y="3529584"/>
            <a:ext cx="1353312" cy="69799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40080" y="4053840"/>
            <a:ext cx="7842504" cy="66141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40080" y="4504944"/>
            <a:ext cx="5812536" cy="69799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10071" y="4547615"/>
            <a:ext cx="643127" cy="6553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81000" y="5330952"/>
            <a:ext cx="573024" cy="4450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40080" y="5126735"/>
            <a:ext cx="7842504" cy="66141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40080" y="5614415"/>
            <a:ext cx="7842504" cy="66141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40080" y="6065518"/>
            <a:ext cx="2569464" cy="69799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667000" y="6108190"/>
            <a:ext cx="646176" cy="6553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770632" y="6108190"/>
            <a:ext cx="643128" cy="6553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536244" y="1649349"/>
            <a:ext cx="7886065" cy="50622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56870" indent="-344805">
              <a:lnSpc>
                <a:spcPts val="3695"/>
              </a:lnSpc>
              <a:spcBef>
                <a:spcPts val="9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用户没有必要在每次使用时都编写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常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用的</a:t>
            </a:r>
            <a:endParaRPr sz="3200">
              <a:latin typeface="宋体"/>
              <a:cs typeface="宋体"/>
            </a:endParaRPr>
          </a:p>
          <a:p>
            <a:pPr marL="356870">
              <a:lnSpc>
                <a:spcPts val="3695"/>
              </a:lnSpc>
            </a:pP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SQL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语句和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PL/SQL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程序块，而是可以将它</a:t>
            </a:r>
            <a:endParaRPr sz="3200">
              <a:latin typeface="宋体"/>
              <a:cs typeface="宋体"/>
            </a:endParaRPr>
          </a:p>
          <a:p>
            <a:pPr marL="356870" marR="220979">
              <a:lnSpc>
                <a:spcPts val="3550"/>
              </a:lnSpc>
              <a:spcBef>
                <a:spcPts val="650"/>
              </a:spcBef>
            </a:pP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们保存在被称为脚本的文件中。这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些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脚本 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文件为那些反复执行的各种任务而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设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计。</a:t>
            </a:r>
            <a:endParaRPr sz="3200">
              <a:latin typeface="宋体"/>
              <a:cs typeface="宋体"/>
            </a:endParaRPr>
          </a:p>
          <a:p>
            <a:pPr marL="356870" marR="5080" indent="-344805">
              <a:lnSpc>
                <a:spcPct val="100099"/>
              </a:lnSpc>
              <a:spcBef>
                <a:spcPts val="70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在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S</a:t>
            </a:r>
            <a:r>
              <a:rPr dirty="0" sz="3200" spc="5">
                <a:solidFill>
                  <a:srgbClr val="FFFFFF"/>
                </a:solidFill>
                <a:latin typeface="Garamond"/>
                <a:cs typeface="Garamond"/>
              </a:rPr>
              <a:t>Q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L*Pl</a:t>
            </a:r>
            <a:r>
              <a:rPr dirty="0" sz="3200" spc="-20">
                <a:solidFill>
                  <a:srgbClr val="FFFFFF"/>
                </a:solidFill>
                <a:latin typeface="Garamond"/>
                <a:cs typeface="Garamond"/>
              </a:rPr>
              <a:t>u</a:t>
            </a:r>
            <a:r>
              <a:rPr dirty="0" sz="3200" spc="10">
                <a:solidFill>
                  <a:srgbClr val="FFFFFF"/>
                </a:solidFill>
                <a:latin typeface="Garamond"/>
                <a:cs typeface="Garamond"/>
              </a:rPr>
              <a:t>s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工具中，可以使</a:t>
            </a:r>
            <a:r>
              <a:rPr dirty="0" sz="3200">
                <a:solidFill>
                  <a:srgbClr val="FFFFFF"/>
                </a:solidFill>
                <a:latin typeface="宋体"/>
                <a:cs typeface="宋体"/>
              </a:rPr>
              <a:t>用</a:t>
            </a:r>
            <a:r>
              <a:rPr dirty="0" sz="3200">
                <a:solidFill>
                  <a:srgbClr val="FFFFFF"/>
                </a:solidFill>
                <a:latin typeface="Garamond"/>
                <a:cs typeface="Garamond"/>
              </a:rPr>
              <a:t>s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ta</a:t>
            </a:r>
            <a:r>
              <a:rPr dirty="0" sz="3200" spc="60">
                <a:solidFill>
                  <a:srgbClr val="FFFFFF"/>
                </a:solidFill>
                <a:latin typeface="Garamond"/>
                <a:cs typeface="Garamond"/>
              </a:rPr>
              <a:t>r</a:t>
            </a:r>
            <a:r>
              <a:rPr dirty="0" sz="3200">
                <a:solidFill>
                  <a:srgbClr val="FFFFFF"/>
                </a:solidFill>
                <a:latin typeface="Garamond"/>
                <a:cs typeface="Garamond"/>
              </a:rPr>
              <a:t>t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和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@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命令 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来调用脚本文件，并且可以在命令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行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中传 递脚本需要使用的任何参数。</a:t>
            </a:r>
            <a:endParaRPr sz="3200">
              <a:latin typeface="宋体"/>
              <a:cs typeface="宋体"/>
            </a:endParaRPr>
          </a:p>
          <a:p>
            <a:pPr algn="just" marL="356870" marR="220979" indent="-344805">
              <a:lnSpc>
                <a:spcPct val="96300"/>
              </a:lnSpc>
              <a:spcBef>
                <a:spcPts val="120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当调用脚本时，如果该脚本文件不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在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用户 的当前工作目录中，用户必须使用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指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定的 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目录名称。</a:t>
            </a:r>
            <a:endParaRPr sz="3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9048" y="344424"/>
            <a:ext cx="3486912" cy="886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44440" y="283463"/>
            <a:ext cx="1853184" cy="947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66103" y="344424"/>
            <a:ext cx="871727" cy="8869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22295" y="467944"/>
            <a:ext cx="3903345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5">
                <a:latin typeface="Garamond"/>
                <a:cs typeface="Garamond"/>
              </a:rPr>
              <a:t>SQL*PLUS</a:t>
            </a:r>
            <a:r>
              <a:rPr dirty="0" spc="-5"/>
              <a:t>变量</a:t>
            </a:r>
          </a:p>
        </p:txBody>
      </p:sp>
      <p:sp>
        <p:nvSpPr>
          <p:cNvPr id="6" name="object 6"/>
          <p:cNvSpPr/>
          <p:nvPr/>
        </p:nvSpPr>
        <p:spPr>
          <a:xfrm>
            <a:off x="381000" y="1685544"/>
            <a:ext cx="573024" cy="4815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0080" y="1481327"/>
            <a:ext cx="2164080" cy="6979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61616" y="1524000"/>
            <a:ext cx="2398776" cy="6553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117847" y="1481327"/>
            <a:ext cx="5013959" cy="6979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0080" y="2005583"/>
            <a:ext cx="7842504" cy="6614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0080" y="2493264"/>
            <a:ext cx="7842504" cy="6614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40080" y="2944367"/>
            <a:ext cx="1758695" cy="6979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856232" y="2987039"/>
            <a:ext cx="2392680" cy="6553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706367" y="2944367"/>
            <a:ext cx="5004816" cy="6979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40080" y="3432047"/>
            <a:ext cx="947927" cy="6979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45463" y="3474720"/>
            <a:ext cx="3901440" cy="65532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404359" y="3432047"/>
            <a:ext cx="3791712" cy="6979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40080" y="3919728"/>
            <a:ext cx="947927" cy="69799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45463" y="3962400"/>
            <a:ext cx="1271015" cy="65531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773935" y="3962400"/>
            <a:ext cx="670560" cy="65531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901951" y="3962400"/>
            <a:ext cx="2971800" cy="6553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331208" y="3919728"/>
            <a:ext cx="3386328" cy="69799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174992" y="3962400"/>
            <a:ext cx="1770888" cy="65531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40080" y="4450079"/>
            <a:ext cx="1892808" cy="6553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990344" y="4407408"/>
            <a:ext cx="1353311" cy="69799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801111" y="4450079"/>
            <a:ext cx="652272" cy="65531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910839" y="4450079"/>
            <a:ext cx="643127" cy="65531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536244" y="1574930"/>
            <a:ext cx="8316595" cy="34778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6870" marR="5080" indent="-344805">
              <a:lnSpc>
                <a:spcPct val="107600"/>
              </a:lnSpc>
              <a:spcBef>
                <a:spcPts val="95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本质上，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S</a:t>
            </a:r>
            <a:r>
              <a:rPr dirty="0" sz="3200" spc="25">
                <a:solidFill>
                  <a:srgbClr val="FFFFFF"/>
                </a:solidFill>
                <a:latin typeface="Garamond"/>
                <a:cs typeface="Garamond"/>
              </a:rPr>
              <a:t>Q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L*P</a:t>
            </a:r>
            <a:r>
              <a:rPr dirty="0" sz="3200" spc="-30">
                <a:solidFill>
                  <a:srgbClr val="FFFFFF"/>
                </a:solidFill>
                <a:latin typeface="Garamond"/>
                <a:cs typeface="Garamond"/>
              </a:rPr>
              <a:t>L</a:t>
            </a:r>
            <a:r>
              <a:rPr dirty="0" sz="3200" spc="-15">
                <a:solidFill>
                  <a:srgbClr val="FFFFFF"/>
                </a:solidFill>
                <a:latin typeface="Garamond"/>
                <a:cs typeface="Garamond"/>
              </a:rPr>
              <a:t>U</a:t>
            </a:r>
            <a:r>
              <a:rPr dirty="0" sz="3200" spc="5">
                <a:solidFill>
                  <a:srgbClr val="FFFFFF"/>
                </a:solidFill>
                <a:latin typeface="Garamond"/>
                <a:cs typeface="Garamond"/>
              </a:rPr>
              <a:t>S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就是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一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种命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令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执行环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境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， 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而脚本就是命令执行序列。在命令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执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行过</a:t>
            </a:r>
            <a:endParaRPr sz="3200">
              <a:latin typeface="宋体"/>
              <a:cs typeface="宋体"/>
            </a:endParaRPr>
          </a:p>
          <a:p>
            <a:pPr marL="356870" marR="421640">
              <a:lnSpc>
                <a:spcPts val="3550"/>
              </a:lnSpc>
              <a:spcBef>
                <a:spcPts val="365"/>
              </a:spcBef>
            </a:pP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程中，可以使用变量存储命令执行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相关 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参数。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S</a:t>
            </a:r>
            <a:r>
              <a:rPr dirty="0" sz="3200" spc="5">
                <a:solidFill>
                  <a:srgbClr val="FFFFFF"/>
                </a:solidFill>
                <a:latin typeface="Garamond"/>
                <a:cs typeface="Garamond"/>
              </a:rPr>
              <a:t>Q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L*P</a:t>
            </a:r>
            <a:r>
              <a:rPr dirty="0" sz="3200" spc="-60">
                <a:solidFill>
                  <a:srgbClr val="FFFFFF"/>
                </a:solidFill>
                <a:latin typeface="Garamond"/>
                <a:cs typeface="Garamond"/>
              </a:rPr>
              <a:t>L</a:t>
            </a:r>
            <a:r>
              <a:rPr dirty="0" sz="3200" spc="-15">
                <a:solidFill>
                  <a:srgbClr val="FFFFFF"/>
                </a:solidFill>
                <a:latin typeface="Garamond"/>
                <a:cs typeface="Garamond"/>
              </a:rPr>
              <a:t>U</a:t>
            </a:r>
            <a:r>
              <a:rPr dirty="0" sz="3200" spc="5">
                <a:solidFill>
                  <a:srgbClr val="FFFFFF"/>
                </a:solidFill>
                <a:latin typeface="Garamond"/>
                <a:cs typeface="Garamond"/>
              </a:rPr>
              <a:t>S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支持三类参数：替换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变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量</a:t>
            </a:r>
            <a:endParaRPr sz="3200">
              <a:latin typeface="宋体"/>
              <a:cs typeface="宋体"/>
            </a:endParaRPr>
          </a:p>
          <a:p>
            <a:pPr marL="356870">
              <a:lnSpc>
                <a:spcPts val="3775"/>
              </a:lnSpc>
            </a:pPr>
            <a:r>
              <a:rPr dirty="0" sz="3200" spc="-5">
                <a:solidFill>
                  <a:srgbClr val="FFFFFF"/>
                </a:solidFill>
                <a:latin typeface="宋体"/>
                <a:cs typeface="宋体"/>
              </a:rPr>
              <a:t>（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Substitution</a:t>
            </a:r>
            <a:r>
              <a:rPr dirty="0" sz="3200" spc="3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3200" spc="-15">
                <a:solidFill>
                  <a:srgbClr val="FFFFFF"/>
                </a:solidFill>
                <a:latin typeface="Garamond"/>
                <a:cs typeface="Garamond"/>
              </a:rPr>
              <a:t>variables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），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用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户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定义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变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量</a:t>
            </a:r>
            <a:endParaRPr sz="3200">
              <a:latin typeface="宋体"/>
              <a:cs typeface="宋体"/>
            </a:endParaRPr>
          </a:p>
          <a:p>
            <a:pPr marL="356870" marR="300355">
              <a:lnSpc>
                <a:spcPct val="100000"/>
              </a:lnSpc>
            </a:pP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（</a:t>
            </a:r>
            <a:r>
              <a:rPr dirty="0" sz="3200" spc="-15">
                <a:solidFill>
                  <a:srgbClr val="FFFFFF"/>
                </a:solidFill>
                <a:latin typeface="Garamond"/>
                <a:cs typeface="Garamond"/>
              </a:rPr>
              <a:t>User-define</a:t>
            </a:r>
            <a:r>
              <a:rPr dirty="0" sz="320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3200" spc="-15">
                <a:solidFill>
                  <a:srgbClr val="FFFFFF"/>
                </a:solidFill>
                <a:latin typeface="Garamond"/>
                <a:cs typeface="Garamond"/>
              </a:rPr>
              <a:t>variables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）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和</a:t>
            </a:r>
            <a:r>
              <a:rPr dirty="0" sz="3200">
                <a:solidFill>
                  <a:srgbClr val="FFFFFF"/>
                </a:solidFill>
                <a:latin typeface="宋体"/>
                <a:cs typeface="宋体"/>
              </a:rPr>
              <a:t>系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统变</a:t>
            </a:r>
            <a:r>
              <a:rPr dirty="0" sz="3200">
                <a:solidFill>
                  <a:srgbClr val="FFFFFF"/>
                </a:solidFill>
                <a:latin typeface="宋体"/>
                <a:cs typeface="宋体"/>
              </a:rPr>
              <a:t>量（</a:t>
            </a:r>
            <a:r>
              <a:rPr dirty="0" sz="3200">
                <a:solidFill>
                  <a:srgbClr val="FFFFFF"/>
                </a:solidFill>
                <a:latin typeface="Garamond"/>
                <a:cs typeface="Garamond"/>
              </a:rPr>
              <a:t>System  </a:t>
            </a:r>
            <a:r>
              <a:rPr dirty="0" sz="3200" spc="-20">
                <a:solidFill>
                  <a:srgbClr val="FFFFFF"/>
                </a:solidFill>
                <a:latin typeface="Garamond"/>
                <a:cs typeface="Garamond"/>
              </a:rPr>
              <a:t>variables</a:t>
            </a:r>
            <a:r>
              <a:rPr dirty="0" sz="3200" spc="-20">
                <a:solidFill>
                  <a:srgbClr val="FFFFFF"/>
                </a:solidFill>
                <a:latin typeface="宋体"/>
                <a:cs typeface="宋体"/>
              </a:rPr>
              <a:t>）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。</a:t>
            </a:r>
            <a:endParaRPr sz="3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25495" y="283463"/>
            <a:ext cx="3535679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29655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5875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交互式命令</a:t>
            </a:r>
          </a:p>
        </p:txBody>
      </p:sp>
      <p:sp>
        <p:nvSpPr>
          <p:cNvPr id="5" name="object 5"/>
          <p:cNvSpPr/>
          <p:nvPr/>
        </p:nvSpPr>
        <p:spPr>
          <a:xfrm>
            <a:off x="445008" y="1615439"/>
            <a:ext cx="365760" cy="304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31519" y="1508760"/>
            <a:ext cx="1295400" cy="4145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679448" y="1508760"/>
            <a:ext cx="411480" cy="4145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11352" y="1914144"/>
            <a:ext cx="335279" cy="2804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46047" y="1822704"/>
            <a:ext cx="1914143" cy="3749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743200" y="1798320"/>
            <a:ext cx="1231391" cy="3992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657600" y="1822704"/>
            <a:ext cx="935736" cy="3749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276344" y="1798320"/>
            <a:ext cx="545591" cy="3992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504944" y="1822704"/>
            <a:ext cx="1280160" cy="3749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468111" y="1798320"/>
            <a:ext cx="545591" cy="39928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696711" y="1822704"/>
            <a:ext cx="920495" cy="3749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300215" y="1798320"/>
            <a:ext cx="1917191" cy="39928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900416" y="1822704"/>
            <a:ext cx="374903" cy="3749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45008" y="2194560"/>
            <a:ext cx="365760" cy="304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31519" y="2087879"/>
            <a:ext cx="1350264" cy="41452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734311" y="2087879"/>
            <a:ext cx="411480" cy="4145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11352" y="2493264"/>
            <a:ext cx="335279" cy="2804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46047" y="2401823"/>
            <a:ext cx="1914143" cy="3749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743200" y="2377439"/>
            <a:ext cx="2145792" cy="39928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572000" y="2401823"/>
            <a:ext cx="374903" cy="3749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45008" y="2773679"/>
            <a:ext cx="365760" cy="304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31519" y="2667000"/>
            <a:ext cx="1097280" cy="41452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481327" y="2667000"/>
            <a:ext cx="411479" cy="4145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11352" y="3072383"/>
            <a:ext cx="335279" cy="2804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146047" y="2980944"/>
            <a:ext cx="1914143" cy="3749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743200" y="2956560"/>
            <a:ext cx="2145792" cy="39928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572000" y="2980944"/>
            <a:ext cx="374903" cy="3749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548944" y="1564005"/>
            <a:ext cx="1292225" cy="3295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44170" indent="-344805">
              <a:lnSpc>
                <a:spcPct val="100000"/>
              </a:lnSpc>
              <a:spcBef>
                <a:spcPts val="90"/>
              </a:spcBef>
              <a:buClr>
                <a:srgbClr val="FFCC00"/>
              </a:buClr>
              <a:buSzPct val="70000"/>
              <a:buFont typeface="Wingdings"/>
              <a:buChar char=""/>
              <a:tabLst>
                <a:tab pos="344170" algn="l"/>
                <a:tab pos="344805" algn="l"/>
              </a:tabLst>
            </a:pPr>
            <a:r>
              <a:rPr dirty="0" sz="2000" spc="-90">
                <a:solidFill>
                  <a:srgbClr val="FFFFFF"/>
                </a:solidFill>
                <a:latin typeface="Garamond"/>
                <a:cs typeface="Garamond"/>
              </a:rPr>
              <a:t>A</a:t>
            </a:r>
            <a:r>
              <a:rPr dirty="0" sz="2000" spc="-5">
                <a:solidFill>
                  <a:srgbClr val="FFFFFF"/>
                </a:solidFill>
                <a:latin typeface="Garamond"/>
                <a:cs typeface="Garamond"/>
              </a:rPr>
              <a:t>CC</a:t>
            </a:r>
            <a:r>
              <a:rPr dirty="0" sz="2000" spc="-25">
                <a:solidFill>
                  <a:srgbClr val="FFFFFF"/>
                </a:solidFill>
                <a:latin typeface="Garamond"/>
                <a:cs typeface="Garamond"/>
              </a:rPr>
              <a:t>E</a:t>
            </a:r>
            <a:r>
              <a:rPr dirty="0" sz="2000">
                <a:solidFill>
                  <a:srgbClr val="FFFFFF"/>
                </a:solidFill>
                <a:latin typeface="Garamond"/>
                <a:cs typeface="Garamond"/>
              </a:rPr>
              <a:t>P</a:t>
            </a:r>
            <a:r>
              <a:rPr dirty="0" sz="2000" spc="-5">
                <a:solidFill>
                  <a:srgbClr val="FFFFFF"/>
                </a:solidFill>
                <a:latin typeface="Garamond"/>
                <a:cs typeface="Garamond"/>
              </a:rPr>
              <a:t>T</a:t>
            </a:r>
            <a:endParaRPr sz="2000">
              <a:latin typeface="Garamond"/>
              <a:cs typeface="Garamond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06144" y="1935860"/>
            <a:ext cx="120650" cy="2197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dirty="0" sz="1250" spc="15">
                <a:solidFill>
                  <a:srgbClr val="A885DF"/>
                </a:solidFill>
                <a:latin typeface="Wingdings"/>
                <a:cs typeface="Wingdings"/>
              </a:rPr>
              <a:t></a:t>
            </a:r>
            <a:endParaRPr sz="1250">
              <a:latin typeface="Wingdings"/>
              <a:cs typeface="Wingding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877692" y="1868804"/>
            <a:ext cx="51841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用于定义</a:t>
            </a:r>
            <a:r>
              <a:rPr dirty="0" sz="1800">
                <a:solidFill>
                  <a:srgbClr val="FFFFFF"/>
                </a:solidFill>
                <a:latin typeface="Garamond"/>
                <a:cs typeface="Garamond"/>
              </a:rPr>
              <a:t>CHAR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、</a:t>
            </a:r>
            <a:r>
              <a:rPr dirty="0" sz="1800">
                <a:solidFill>
                  <a:srgbClr val="FFFFFF"/>
                </a:solidFill>
                <a:latin typeface="Garamond"/>
                <a:cs typeface="Garamond"/>
              </a:rPr>
              <a:t>NUMBER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和</a:t>
            </a:r>
            <a:r>
              <a:rPr dirty="0" sz="1800" spc="-40">
                <a:solidFill>
                  <a:srgbClr val="FFFFFF"/>
                </a:solidFill>
                <a:latin typeface="Garamond"/>
                <a:cs typeface="Garamond"/>
              </a:rPr>
              <a:t>DATE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类型的替代变量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48944" y="2143201"/>
            <a:ext cx="1347470" cy="329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44170" indent="-344805">
              <a:lnSpc>
                <a:spcPct val="100000"/>
              </a:lnSpc>
              <a:spcBef>
                <a:spcPts val="95"/>
              </a:spcBef>
              <a:buClr>
                <a:srgbClr val="FFCC00"/>
              </a:buClr>
              <a:buSzPct val="70000"/>
              <a:buFont typeface="Wingdings"/>
              <a:buChar char=""/>
              <a:tabLst>
                <a:tab pos="344170" algn="l"/>
                <a:tab pos="344805" algn="l"/>
              </a:tabLst>
            </a:pPr>
            <a:r>
              <a:rPr dirty="0" sz="2000" spc="-5">
                <a:solidFill>
                  <a:srgbClr val="FFFFFF"/>
                </a:solidFill>
                <a:latin typeface="Garamond"/>
                <a:cs typeface="Garamond"/>
              </a:rPr>
              <a:t>P</a:t>
            </a:r>
            <a:r>
              <a:rPr dirty="0" sz="2000" spc="-50">
                <a:solidFill>
                  <a:srgbClr val="FFFFFF"/>
                </a:solidFill>
                <a:latin typeface="Garamond"/>
                <a:cs typeface="Garamond"/>
              </a:rPr>
              <a:t>R</a:t>
            </a:r>
            <a:r>
              <a:rPr dirty="0" sz="2000" spc="-10">
                <a:solidFill>
                  <a:srgbClr val="FFFFFF"/>
                </a:solidFill>
                <a:latin typeface="Garamond"/>
                <a:cs typeface="Garamond"/>
              </a:rPr>
              <a:t>OMPT</a:t>
            </a:r>
            <a:endParaRPr sz="2000">
              <a:latin typeface="Garamond"/>
              <a:cs typeface="Garamon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06144" y="2515361"/>
            <a:ext cx="120650" cy="2197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dirty="0" sz="1250" spc="15">
                <a:solidFill>
                  <a:srgbClr val="A885DF"/>
                </a:solidFill>
                <a:latin typeface="Wingdings"/>
                <a:cs typeface="Wingdings"/>
              </a:rPr>
              <a:t></a:t>
            </a:r>
            <a:endParaRPr sz="1250">
              <a:latin typeface="Wingdings"/>
              <a:cs typeface="Wingding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877692" y="2448305"/>
            <a:ext cx="1854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用于输出提示信息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48944" y="2722575"/>
            <a:ext cx="1095375" cy="329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44170" indent="-344805">
              <a:lnSpc>
                <a:spcPct val="100000"/>
              </a:lnSpc>
              <a:spcBef>
                <a:spcPts val="95"/>
              </a:spcBef>
              <a:buClr>
                <a:srgbClr val="FFCC00"/>
              </a:buClr>
              <a:buSzPct val="70000"/>
              <a:buFont typeface="Wingdings"/>
              <a:buChar char=""/>
              <a:tabLst>
                <a:tab pos="344170" algn="l"/>
                <a:tab pos="344805" algn="l"/>
              </a:tabLst>
            </a:pPr>
            <a:r>
              <a:rPr dirty="0" sz="2000" spc="-145">
                <a:solidFill>
                  <a:srgbClr val="FFFFFF"/>
                </a:solidFill>
                <a:latin typeface="Garamond"/>
                <a:cs typeface="Garamond"/>
              </a:rPr>
              <a:t>P</a:t>
            </a:r>
            <a:r>
              <a:rPr dirty="0" sz="2000" spc="-110">
                <a:solidFill>
                  <a:srgbClr val="FFFFFF"/>
                </a:solidFill>
                <a:latin typeface="Garamond"/>
                <a:cs typeface="Garamond"/>
              </a:rPr>
              <a:t>A</a:t>
            </a:r>
            <a:r>
              <a:rPr dirty="0" sz="2000" spc="-10">
                <a:solidFill>
                  <a:srgbClr val="FFFFFF"/>
                </a:solidFill>
                <a:latin typeface="Garamond"/>
                <a:cs typeface="Garamond"/>
              </a:rPr>
              <a:t>U</a:t>
            </a:r>
            <a:r>
              <a:rPr dirty="0" sz="2000">
                <a:solidFill>
                  <a:srgbClr val="FFFFFF"/>
                </a:solidFill>
                <a:latin typeface="Garamond"/>
                <a:cs typeface="Garamond"/>
              </a:rPr>
              <a:t>S</a:t>
            </a:r>
            <a:r>
              <a:rPr dirty="0" sz="2000" spc="-5">
                <a:solidFill>
                  <a:srgbClr val="FFFFFF"/>
                </a:solidFill>
                <a:latin typeface="Garamond"/>
                <a:cs typeface="Garamond"/>
              </a:rPr>
              <a:t>E</a:t>
            </a:r>
            <a:endParaRPr sz="2000">
              <a:latin typeface="Garamond"/>
              <a:cs typeface="Garamond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93444" y="3094735"/>
            <a:ext cx="146050" cy="2197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50" spc="15">
                <a:solidFill>
                  <a:srgbClr val="A885DF"/>
                </a:solidFill>
                <a:latin typeface="Wingdings"/>
                <a:cs typeface="Wingdings"/>
              </a:rPr>
              <a:t></a:t>
            </a:r>
            <a:endParaRPr sz="1250">
              <a:latin typeface="Wingdings"/>
              <a:cs typeface="Wingding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877692" y="3027679"/>
            <a:ext cx="1854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用于暂停脚本执行</a:t>
            </a:r>
            <a:endParaRPr sz="18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4248" y="283463"/>
            <a:ext cx="5218176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70903" y="344424"/>
            <a:ext cx="865631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605016" y="344424"/>
            <a:ext cx="871727" cy="8869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17495" y="467944"/>
            <a:ext cx="451231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带参数的脚本调用</a:t>
            </a:r>
          </a:p>
        </p:txBody>
      </p:sp>
      <p:sp>
        <p:nvSpPr>
          <p:cNvPr id="6" name="object 6"/>
          <p:cNvSpPr/>
          <p:nvPr/>
        </p:nvSpPr>
        <p:spPr>
          <a:xfrm>
            <a:off x="402336" y="1569719"/>
            <a:ext cx="374904" cy="3840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02336" y="1898904"/>
            <a:ext cx="374904" cy="3840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02336" y="2228088"/>
            <a:ext cx="2075688" cy="3840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161032" y="2228088"/>
            <a:ext cx="374904" cy="3840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02336" y="2563367"/>
            <a:ext cx="2093976" cy="3779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179320" y="2538983"/>
            <a:ext cx="774192" cy="4023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636520" y="2563367"/>
            <a:ext cx="1286256" cy="3779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605784" y="2538983"/>
            <a:ext cx="774191" cy="4023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062984" y="2563367"/>
            <a:ext cx="371856" cy="377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117847" y="2563367"/>
            <a:ext cx="4099559" cy="3779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900416" y="2563367"/>
            <a:ext cx="374903" cy="377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02336" y="2886455"/>
            <a:ext cx="1996439" cy="38404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081783" y="2886455"/>
            <a:ext cx="374904" cy="3840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46759" y="3215639"/>
            <a:ext cx="374903" cy="3840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536244" y="2213285"/>
            <a:ext cx="7524750" cy="101981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800" spc="-5">
                <a:solidFill>
                  <a:srgbClr val="FFFFFF"/>
                </a:solidFill>
                <a:latin typeface="Garamond"/>
                <a:cs typeface="Garamond"/>
              </a:rPr>
              <a:t>SET VERIFY</a:t>
            </a:r>
            <a:r>
              <a:rPr dirty="0" sz="1800" spc="-1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1800">
                <a:solidFill>
                  <a:srgbClr val="FFFFFF"/>
                </a:solidFill>
                <a:latin typeface="Garamond"/>
                <a:cs typeface="Garamond"/>
              </a:rPr>
              <a:t>OFF</a:t>
            </a:r>
            <a:endParaRPr sz="1800">
              <a:latin typeface="Garamond"/>
              <a:cs typeface="Garamond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800" spc="-5">
                <a:solidFill>
                  <a:srgbClr val="FFFFFF"/>
                </a:solidFill>
                <a:latin typeface="Garamond"/>
                <a:cs typeface="Garamond"/>
              </a:rPr>
              <a:t>SELECT</a:t>
            </a:r>
            <a:r>
              <a:rPr dirty="0" sz="1800" spc="-25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Garamond"/>
                <a:cs typeface="Garamond"/>
              </a:rPr>
              <a:t>custname</a:t>
            </a:r>
            <a:r>
              <a:rPr dirty="0" sz="1800" spc="35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姓名</a:t>
            </a:r>
            <a:r>
              <a:rPr dirty="0" sz="1800" spc="-5">
                <a:solidFill>
                  <a:srgbClr val="FFFFFF"/>
                </a:solidFill>
                <a:latin typeface="Garamond"/>
                <a:cs typeface="Garamond"/>
              </a:rPr>
              <a:t>,custcredit</a:t>
            </a:r>
            <a:r>
              <a:rPr dirty="0" sz="1800" spc="6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积</a:t>
            </a:r>
            <a:r>
              <a:rPr dirty="0" sz="1800" spc="430">
                <a:solidFill>
                  <a:srgbClr val="FFFFFF"/>
                </a:solidFill>
                <a:latin typeface="宋体"/>
                <a:cs typeface="宋体"/>
              </a:rPr>
              <a:t>分</a:t>
            </a:r>
            <a:r>
              <a:rPr dirty="0" sz="1800" spc="-15">
                <a:solidFill>
                  <a:srgbClr val="FFFFFF"/>
                </a:solidFill>
                <a:latin typeface="Garamond"/>
                <a:cs typeface="Garamond"/>
              </a:rPr>
              <a:t>FROM</a:t>
            </a:r>
            <a:r>
              <a:rPr dirty="0" sz="1800" spc="15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Garamond"/>
                <a:cs typeface="Garamond"/>
              </a:rPr>
              <a:t>customer</a:t>
            </a:r>
            <a:r>
              <a:rPr dirty="0" sz="1800" spc="5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Garamond"/>
                <a:cs typeface="Garamond"/>
              </a:rPr>
              <a:t>WHERE</a:t>
            </a:r>
            <a:r>
              <a:rPr dirty="0" sz="1800" spc="25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Garamond"/>
                <a:cs typeface="Garamond"/>
              </a:rPr>
              <a:t>custcredit&gt;&amp;1;</a:t>
            </a:r>
            <a:endParaRPr sz="1800">
              <a:latin typeface="Garamond"/>
              <a:cs typeface="Garamond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dirty="0" sz="1800" spc="-5">
                <a:solidFill>
                  <a:srgbClr val="FFFFFF"/>
                </a:solidFill>
                <a:latin typeface="Garamond"/>
                <a:cs typeface="Garamond"/>
              </a:rPr>
              <a:t>SET VERIFY</a:t>
            </a:r>
            <a:r>
              <a:rPr dirty="0" sz="1800" spc="-1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1800" spc="5">
                <a:solidFill>
                  <a:srgbClr val="FFFFFF"/>
                </a:solidFill>
                <a:latin typeface="Garamond"/>
                <a:cs typeface="Garamond"/>
              </a:rPr>
              <a:t>ON</a:t>
            </a:r>
            <a:endParaRPr sz="18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28216" y="344424"/>
            <a:ext cx="3486911" cy="886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483608" y="283463"/>
            <a:ext cx="2974847" cy="947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26935" y="344424"/>
            <a:ext cx="877824" cy="8869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873240" y="344424"/>
            <a:ext cx="871727" cy="8869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61464" y="467944"/>
            <a:ext cx="502539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5">
                <a:latin typeface="Garamond"/>
                <a:cs typeface="Garamond"/>
              </a:rPr>
              <a:t>SQL*PLUS</a:t>
            </a:r>
            <a:r>
              <a:rPr dirty="0" spc="-5"/>
              <a:t>登录脚本</a:t>
            </a:r>
          </a:p>
        </p:txBody>
      </p:sp>
      <p:sp>
        <p:nvSpPr>
          <p:cNvPr id="7" name="object 7"/>
          <p:cNvSpPr/>
          <p:nvPr/>
        </p:nvSpPr>
        <p:spPr>
          <a:xfrm>
            <a:off x="381000" y="1685544"/>
            <a:ext cx="573024" cy="4815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0080" y="1524000"/>
            <a:ext cx="2392680" cy="6553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490216" y="1481327"/>
            <a:ext cx="4191000" cy="6979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138671" y="1524000"/>
            <a:ext cx="1856231" cy="655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452359" y="1481327"/>
            <a:ext cx="1353311" cy="6979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40080" y="1969007"/>
            <a:ext cx="1353312" cy="6979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450847" y="2011679"/>
            <a:ext cx="2392679" cy="6553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300984" y="1969007"/>
            <a:ext cx="5410200" cy="6979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40080" y="2456688"/>
            <a:ext cx="2569464" cy="6979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667000" y="2499360"/>
            <a:ext cx="2301240" cy="65532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425696" y="2456688"/>
            <a:ext cx="1353312" cy="6979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236464" y="2499360"/>
            <a:ext cx="2392680" cy="6553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086600" y="2456688"/>
            <a:ext cx="1758696" cy="6979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40080" y="2944367"/>
            <a:ext cx="3785616" cy="69799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883152" y="2987039"/>
            <a:ext cx="649224" cy="65532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989832" y="2987039"/>
            <a:ext cx="643127" cy="65532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536244" y="1612773"/>
            <a:ext cx="8034655" cy="19761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356870" marR="5080" indent="-344805">
              <a:lnSpc>
                <a:spcPct val="100000"/>
              </a:lnSpc>
              <a:spcBef>
                <a:spcPts val="9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Garamond"/>
                <a:cs typeface="Garamond"/>
              </a:rPr>
              <a:t>SQL*PLUS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的登录脚本应命名</a:t>
            </a:r>
            <a:r>
              <a:rPr dirty="0" sz="3200">
                <a:solidFill>
                  <a:srgbClr val="FFFFFF"/>
                </a:solidFill>
                <a:latin typeface="宋体"/>
                <a:cs typeface="宋体"/>
              </a:rPr>
              <a:t>为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login.sql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。为 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了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让</a:t>
            </a:r>
            <a:r>
              <a:rPr dirty="0" sz="3200" spc="-10">
                <a:solidFill>
                  <a:srgbClr val="FFFFFF"/>
                </a:solidFill>
                <a:latin typeface="Garamond"/>
                <a:cs typeface="Garamond"/>
              </a:rPr>
              <a:t>SQL*PLUS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能够找到登录脚本，可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以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设 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置环境变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量</a:t>
            </a:r>
            <a:r>
              <a:rPr dirty="0" sz="3200" spc="-50">
                <a:solidFill>
                  <a:srgbClr val="FFFFFF"/>
                </a:solidFill>
                <a:latin typeface="Garamond"/>
                <a:cs typeface="Garamond"/>
              </a:rPr>
              <a:t>SQLPATH</a:t>
            </a:r>
            <a:r>
              <a:rPr dirty="0" sz="3200" spc="-50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为</a:t>
            </a:r>
            <a:r>
              <a:rPr dirty="0" sz="3200" spc="-10">
                <a:solidFill>
                  <a:srgbClr val="FFFFFF"/>
                </a:solidFill>
                <a:latin typeface="Garamond"/>
                <a:cs typeface="Garamond"/>
              </a:rPr>
              <a:t>SQL*PLUS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查找登 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录脚本提供依据。</a:t>
            </a:r>
            <a:endParaRPr sz="3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05911" y="283463"/>
            <a:ext cx="2974848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349240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39414" y="467944"/>
            <a:ext cx="2268855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特殊命令</a:t>
            </a:r>
          </a:p>
        </p:txBody>
      </p:sp>
      <p:sp>
        <p:nvSpPr>
          <p:cNvPr id="5" name="object 5"/>
          <p:cNvSpPr/>
          <p:nvPr/>
        </p:nvSpPr>
        <p:spPr>
          <a:xfrm>
            <a:off x="381000" y="1676400"/>
            <a:ext cx="573024" cy="4907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0080" y="1514855"/>
            <a:ext cx="2703575" cy="6644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801111" y="1514855"/>
            <a:ext cx="643127" cy="6644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69847" y="2103120"/>
            <a:ext cx="563879" cy="5821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81000" y="2773679"/>
            <a:ext cx="573024" cy="4907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0080" y="2612135"/>
            <a:ext cx="2868168" cy="6644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965704" y="2612135"/>
            <a:ext cx="643128" cy="6644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36244" y="1603629"/>
            <a:ext cx="2694940" cy="16103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Garamond"/>
                <a:cs typeface="Garamond"/>
              </a:rPr>
              <a:t>DESC[RIBE]</a:t>
            </a:r>
            <a:endParaRPr sz="3200">
              <a:latin typeface="Garamond"/>
              <a:cs typeface="Garamond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CC00"/>
              </a:buClr>
              <a:buFont typeface="Wingdings"/>
              <a:buChar char=""/>
            </a:pPr>
            <a:endParaRPr sz="415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5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30">
                <a:solidFill>
                  <a:srgbClr val="FFFFFF"/>
                </a:solidFill>
                <a:latin typeface="Garamond"/>
                <a:cs typeface="Garamond"/>
              </a:rPr>
              <a:t>PASSW[ORD]</a:t>
            </a:r>
            <a:endParaRPr sz="32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3167" y="283463"/>
            <a:ext cx="2414016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645664" y="344424"/>
            <a:ext cx="4453128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367271" y="283463"/>
            <a:ext cx="1853183" cy="9479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488935" y="344424"/>
            <a:ext cx="871727" cy="8869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96161" y="467944"/>
            <a:ext cx="655320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内置</a:t>
            </a:r>
            <a:r>
              <a:rPr dirty="0"/>
              <a:t>的</a:t>
            </a:r>
            <a:r>
              <a:rPr dirty="0" spc="-10">
                <a:latin typeface="Garamond"/>
                <a:cs typeface="Garamond"/>
              </a:rPr>
              <a:t>SQL*Plus</a:t>
            </a:r>
            <a:r>
              <a:rPr dirty="0" spc="-30">
                <a:latin typeface="Garamond"/>
                <a:cs typeface="Garamond"/>
              </a:rPr>
              <a:t> </a:t>
            </a:r>
            <a:r>
              <a:rPr dirty="0" spc="-5">
                <a:latin typeface="Garamond"/>
                <a:cs typeface="Garamond"/>
              </a:rPr>
              <a:t>Help</a:t>
            </a:r>
            <a:r>
              <a:rPr dirty="0" spc="-5"/>
              <a:t>命令</a:t>
            </a:r>
          </a:p>
        </p:txBody>
      </p:sp>
      <p:sp>
        <p:nvSpPr>
          <p:cNvPr id="7" name="object 7"/>
          <p:cNvSpPr/>
          <p:nvPr/>
        </p:nvSpPr>
        <p:spPr>
          <a:xfrm>
            <a:off x="381000" y="1685544"/>
            <a:ext cx="573024" cy="4815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0080" y="1481327"/>
            <a:ext cx="2164080" cy="6979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261616" y="1524000"/>
            <a:ext cx="2182368" cy="655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901440" y="1481327"/>
            <a:ext cx="3380232" cy="6979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739128" y="1524000"/>
            <a:ext cx="2124455" cy="6553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40080" y="1969007"/>
            <a:ext cx="4596384" cy="6979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693920" y="2011679"/>
            <a:ext cx="652272" cy="6553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803647" y="2011679"/>
            <a:ext cx="643127" cy="65532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81000" y="2795016"/>
            <a:ext cx="573024" cy="4450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40080" y="2590800"/>
            <a:ext cx="8263128" cy="66141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40080" y="3041904"/>
            <a:ext cx="1353312" cy="69799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450847" y="3084576"/>
            <a:ext cx="1728215" cy="65531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636520" y="3041904"/>
            <a:ext cx="3380231" cy="69799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474208" y="3084576"/>
            <a:ext cx="2520695" cy="6553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452359" y="3041904"/>
            <a:ext cx="1353311" cy="69799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40080" y="3529584"/>
            <a:ext cx="1758695" cy="6979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856232" y="3572255"/>
            <a:ext cx="2124456" cy="6553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438144" y="3529584"/>
            <a:ext cx="5407152" cy="69799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40080" y="4053840"/>
            <a:ext cx="7842504" cy="66141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40080" y="4541520"/>
            <a:ext cx="7842504" cy="66141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40080" y="4992623"/>
            <a:ext cx="2569464" cy="69799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667000" y="5035296"/>
            <a:ext cx="646176" cy="65532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770632" y="5035296"/>
            <a:ext cx="643128" cy="65532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536244" y="1612773"/>
            <a:ext cx="8086090" cy="40252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通过使用</a:t>
            </a:r>
            <a:r>
              <a:rPr dirty="0" sz="3200" spc="-15">
                <a:solidFill>
                  <a:srgbClr val="FFFFFF"/>
                </a:solidFill>
                <a:latin typeface="Garamond"/>
                <a:cs typeface="Garamond"/>
              </a:rPr>
              <a:t>help</a:t>
            </a:r>
            <a:r>
              <a:rPr dirty="0" sz="3200" spc="25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index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命令，可以查</a:t>
            </a:r>
            <a:r>
              <a:rPr dirty="0" sz="3200" spc="-5">
                <a:solidFill>
                  <a:srgbClr val="FFFFFF"/>
                </a:solidFill>
                <a:latin typeface="宋体"/>
                <a:cs typeface="宋体"/>
              </a:rPr>
              <a:t>看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SQL*Plus</a:t>
            </a:r>
            <a:endParaRPr sz="3200">
              <a:latin typeface="Garamond"/>
              <a:cs typeface="Garamond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提供的一些命令清单。</a:t>
            </a:r>
            <a:endParaRPr sz="3200">
              <a:latin typeface="宋体"/>
              <a:cs typeface="宋体"/>
            </a:endParaRPr>
          </a:p>
          <a:p>
            <a:pPr marL="356870" marR="5080" indent="-344805">
              <a:lnSpc>
                <a:spcPct val="98500"/>
              </a:lnSpc>
              <a:spcBef>
                <a:spcPts val="1115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如果希</a:t>
            </a:r>
            <a:r>
              <a:rPr dirty="0" sz="3200">
                <a:solidFill>
                  <a:srgbClr val="FFFFFF"/>
                </a:solidFill>
                <a:latin typeface="宋体"/>
                <a:cs typeface="宋体"/>
              </a:rPr>
              <a:t>望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查看</a:t>
            </a:r>
            <a:r>
              <a:rPr dirty="0" sz="3200">
                <a:solidFill>
                  <a:srgbClr val="FFFFFF"/>
                </a:solidFill>
                <a:latin typeface="宋体"/>
                <a:cs typeface="宋体"/>
              </a:rPr>
              <a:t>某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一个命</a:t>
            </a:r>
            <a:r>
              <a:rPr dirty="0" sz="3200">
                <a:solidFill>
                  <a:srgbClr val="FFFFFF"/>
                </a:solidFill>
                <a:latin typeface="宋体"/>
                <a:cs typeface="宋体"/>
              </a:rPr>
              <a:t>令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的详</a:t>
            </a:r>
            <a:r>
              <a:rPr dirty="0" sz="3200">
                <a:solidFill>
                  <a:srgbClr val="FFFFFF"/>
                </a:solidFill>
                <a:latin typeface="宋体"/>
                <a:cs typeface="宋体"/>
              </a:rPr>
              <a:t>细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使用方</a:t>
            </a:r>
            <a:r>
              <a:rPr dirty="0" sz="3200">
                <a:solidFill>
                  <a:srgbClr val="FFFFFF"/>
                </a:solidFill>
                <a:latin typeface="宋体"/>
                <a:cs typeface="宋体"/>
              </a:rPr>
              <a:t>法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，  例如</a:t>
            </a:r>
            <a:r>
              <a:rPr dirty="0" sz="3200" spc="-10">
                <a:solidFill>
                  <a:srgbClr val="FFFFFF"/>
                </a:solidFill>
                <a:latin typeface="Garamond"/>
                <a:cs typeface="Garamond"/>
              </a:rPr>
              <a:t>column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命令，那么执</a:t>
            </a:r>
            <a:r>
              <a:rPr dirty="0" sz="3200">
                <a:solidFill>
                  <a:srgbClr val="FFFFFF"/>
                </a:solidFill>
                <a:latin typeface="宋体"/>
                <a:cs typeface="宋体"/>
              </a:rPr>
              <a:t>行</a:t>
            </a:r>
            <a:r>
              <a:rPr dirty="0" sz="3200">
                <a:solidFill>
                  <a:srgbClr val="FFFFFF"/>
                </a:solidFill>
                <a:latin typeface="Garamond"/>
                <a:cs typeface="Garamond"/>
              </a:rPr>
              <a:t>help</a:t>
            </a:r>
            <a:r>
              <a:rPr dirty="0" sz="3200" spc="6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Garamond"/>
                <a:cs typeface="Garamond"/>
              </a:rPr>
              <a:t>column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命令 即可。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SQL*Plus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帮助系统可以向用户提供的 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信息包括命令的标题、命令的文本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、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命令 的缩写形式、命令中使用的强制参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数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和可 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选参数等。</a:t>
            </a:r>
            <a:endParaRPr sz="3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9048" y="283463"/>
            <a:ext cx="1853183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0711" y="344424"/>
            <a:ext cx="3486912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66103" y="344424"/>
            <a:ext cx="871727" cy="8869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22295" y="467944"/>
            <a:ext cx="3904615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运</a:t>
            </a:r>
            <a:r>
              <a:rPr dirty="0"/>
              <a:t>行</a:t>
            </a:r>
            <a:r>
              <a:rPr dirty="0" spc="-15">
                <a:latin typeface="Garamond"/>
                <a:cs typeface="Garamond"/>
              </a:rPr>
              <a:t>SQL*PLUS</a:t>
            </a:r>
          </a:p>
        </p:txBody>
      </p:sp>
      <p:sp>
        <p:nvSpPr>
          <p:cNvPr id="6" name="object 6"/>
          <p:cNvSpPr/>
          <p:nvPr/>
        </p:nvSpPr>
        <p:spPr>
          <a:xfrm>
            <a:off x="295656" y="1481327"/>
            <a:ext cx="947928" cy="6979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01040" y="1524000"/>
            <a:ext cx="2026920" cy="6553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185416" y="1481327"/>
            <a:ext cx="2974848" cy="6979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617720" y="1524000"/>
            <a:ext cx="1283208" cy="655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358384" y="1481327"/>
            <a:ext cx="3383279" cy="6979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0080" y="1969007"/>
            <a:ext cx="1353312" cy="6979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450847" y="2011679"/>
            <a:ext cx="643128" cy="6553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59536" y="2740151"/>
            <a:ext cx="505968" cy="4267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69847" y="2557272"/>
            <a:ext cx="4056888" cy="61569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651247" y="2599944"/>
            <a:ext cx="563879" cy="5730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40080" y="3099816"/>
            <a:ext cx="643127" cy="6644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59536" y="3837432"/>
            <a:ext cx="505968" cy="4267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69847" y="3654552"/>
            <a:ext cx="3700272" cy="61569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294632" y="3697223"/>
            <a:ext cx="1545336" cy="5730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364479" y="3654552"/>
            <a:ext cx="1188720" cy="61569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077711" y="3697223"/>
            <a:ext cx="563880" cy="5730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40080" y="4197096"/>
            <a:ext cx="643127" cy="66446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59536" y="4934711"/>
            <a:ext cx="505968" cy="4267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69847" y="4751832"/>
            <a:ext cx="2983991" cy="6156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578352" y="4794503"/>
            <a:ext cx="563879" cy="57302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95656" y="5294376"/>
            <a:ext cx="643128" cy="6644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536244" y="1612773"/>
            <a:ext cx="7930515" cy="371030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90"/>
              </a:spcBef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在</a:t>
            </a:r>
            <a:r>
              <a:rPr dirty="0" sz="3200" spc="-10">
                <a:solidFill>
                  <a:srgbClr val="FFFFFF"/>
                </a:solidFill>
                <a:latin typeface="Garamond"/>
                <a:cs typeface="Garamond"/>
              </a:rPr>
              <a:t>Win</a:t>
            </a:r>
            <a:r>
              <a:rPr dirty="0" sz="3200">
                <a:solidFill>
                  <a:srgbClr val="FFFFFF"/>
                </a:solidFill>
                <a:latin typeface="Garamond"/>
                <a:cs typeface="Garamond"/>
              </a:rPr>
              <a:t>d</a:t>
            </a:r>
            <a:r>
              <a:rPr dirty="0" sz="3200" spc="-55">
                <a:solidFill>
                  <a:srgbClr val="FFFFFF"/>
                </a:solidFill>
                <a:latin typeface="Garamond"/>
                <a:cs typeface="Garamond"/>
              </a:rPr>
              <a:t>o</a:t>
            </a:r>
            <a:r>
              <a:rPr dirty="0" sz="3200" spc="-10">
                <a:solidFill>
                  <a:srgbClr val="FFFFFF"/>
                </a:solidFill>
                <a:latin typeface="Garamond"/>
                <a:cs typeface="Garamond"/>
              </a:rPr>
              <a:t>w</a:t>
            </a:r>
            <a:r>
              <a:rPr dirty="0" sz="3200" spc="20">
                <a:solidFill>
                  <a:srgbClr val="FFFFFF"/>
                </a:solidFill>
                <a:latin typeface="Garamond"/>
                <a:cs typeface="Garamond"/>
              </a:rPr>
              <a:t>s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环境中，启</a:t>
            </a:r>
            <a:r>
              <a:rPr dirty="0" sz="3200" spc="-5">
                <a:solidFill>
                  <a:srgbClr val="FFFFFF"/>
                </a:solidFill>
                <a:latin typeface="宋体"/>
                <a:cs typeface="宋体"/>
              </a:rPr>
              <a:t>动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S</a:t>
            </a:r>
            <a:r>
              <a:rPr dirty="0" sz="3200" spc="5">
                <a:solidFill>
                  <a:srgbClr val="FFFFFF"/>
                </a:solidFill>
                <a:latin typeface="Garamond"/>
                <a:cs typeface="Garamond"/>
              </a:rPr>
              <a:t>Q</a:t>
            </a:r>
            <a:r>
              <a:rPr dirty="0" sz="3200" spc="-10">
                <a:solidFill>
                  <a:srgbClr val="FFFFFF"/>
                </a:solidFill>
                <a:latin typeface="Garamond"/>
                <a:cs typeface="Garamond"/>
              </a:rPr>
              <a:t>L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可以采用三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种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方 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式：</a:t>
            </a:r>
            <a:endParaRPr sz="3200">
              <a:latin typeface="宋体"/>
              <a:cs typeface="宋体"/>
            </a:endParaRPr>
          </a:p>
          <a:p>
            <a:pPr marL="756285" indent="-287020">
              <a:lnSpc>
                <a:spcPct val="100000"/>
              </a:lnSpc>
              <a:spcBef>
                <a:spcPts val="695"/>
              </a:spcBef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 spc="10" b="1">
                <a:solidFill>
                  <a:srgbClr val="FFFFFF"/>
                </a:solidFill>
                <a:latin typeface="宋体"/>
                <a:cs typeface="宋体"/>
              </a:rPr>
              <a:t>从命令菜</a:t>
            </a:r>
            <a:r>
              <a:rPr dirty="0" sz="2800" spc="-5" b="1">
                <a:solidFill>
                  <a:srgbClr val="FFFFFF"/>
                </a:solidFill>
                <a:latin typeface="宋体"/>
                <a:cs typeface="宋体"/>
              </a:rPr>
              <a:t>单中选</a:t>
            </a:r>
            <a:r>
              <a:rPr dirty="0" sz="2800" spc="5" b="1">
                <a:solidFill>
                  <a:srgbClr val="FFFFFF"/>
                </a:solidFill>
                <a:latin typeface="宋体"/>
                <a:cs typeface="宋体"/>
              </a:rPr>
              <a:t>择</a:t>
            </a:r>
            <a:r>
              <a:rPr dirty="0" sz="2800" spc="-5" b="1">
                <a:solidFill>
                  <a:srgbClr val="FFFFFF"/>
                </a:solidFill>
                <a:latin typeface="宋体"/>
                <a:cs typeface="宋体"/>
              </a:rPr>
              <a:t>启动</a:t>
            </a:r>
            <a:endParaRPr sz="2800">
              <a:latin typeface="宋体"/>
              <a:cs typeface="宋体"/>
            </a:endParaRPr>
          </a:p>
          <a:p>
            <a:pPr>
              <a:lnSpc>
                <a:spcPct val="100000"/>
              </a:lnSpc>
              <a:buClr>
                <a:srgbClr val="A885DF"/>
              </a:buClr>
              <a:buFont typeface="Wingdings"/>
              <a:buChar char=""/>
            </a:pPr>
            <a:endParaRPr sz="2800">
              <a:latin typeface="Times New Roman"/>
              <a:cs typeface="Times New Roman"/>
            </a:endParaRPr>
          </a:p>
          <a:p>
            <a:pPr marL="756285" indent="-287020">
              <a:lnSpc>
                <a:spcPct val="100000"/>
              </a:lnSpc>
              <a:spcBef>
                <a:spcPts val="2060"/>
              </a:spcBef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 spc="15" b="1">
                <a:solidFill>
                  <a:srgbClr val="FFFFFF"/>
                </a:solidFill>
                <a:latin typeface="宋体"/>
                <a:cs typeface="宋体"/>
              </a:rPr>
              <a:t>从命令窗</a:t>
            </a:r>
            <a:r>
              <a:rPr dirty="0" sz="2800" spc="-5" b="1">
                <a:solidFill>
                  <a:srgbClr val="FFFFFF"/>
                </a:solidFill>
                <a:latin typeface="宋体"/>
                <a:cs typeface="宋体"/>
              </a:rPr>
              <a:t>口执行</a:t>
            </a:r>
            <a:r>
              <a:rPr dirty="0" sz="2800" spc="15" b="1">
                <a:solidFill>
                  <a:srgbClr val="FFFFFF"/>
                </a:solidFill>
                <a:latin typeface="宋体"/>
                <a:cs typeface="宋体"/>
              </a:rPr>
              <a:t>命</a:t>
            </a:r>
            <a:r>
              <a:rPr dirty="0" sz="2800" spc="10" b="1">
                <a:solidFill>
                  <a:srgbClr val="FFFFFF"/>
                </a:solidFill>
                <a:latin typeface="宋体"/>
                <a:cs typeface="宋体"/>
              </a:rPr>
              <a:t>令</a:t>
            </a:r>
            <a:r>
              <a:rPr dirty="0" sz="2800" spc="-5" b="1">
                <a:solidFill>
                  <a:srgbClr val="FFFFFF"/>
                </a:solidFill>
                <a:latin typeface="Garamond"/>
                <a:cs typeface="Garamond"/>
              </a:rPr>
              <a:t>sqlplus</a:t>
            </a:r>
            <a:r>
              <a:rPr dirty="0" sz="2800" spc="-5" b="1">
                <a:solidFill>
                  <a:srgbClr val="FFFFFF"/>
                </a:solidFill>
                <a:latin typeface="宋体"/>
                <a:cs typeface="宋体"/>
              </a:rPr>
              <a:t>启动</a:t>
            </a:r>
            <a:endParaRPr sz="28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A885DF"/>
              </a:buClr>
              <a:buFont typeface="Wingdings"/>
              <a:buChar char=""/>
            </a:pPr>
            <a:endParaRPr sz="4550">
              <a:latin typeface="Times New Roman"/>
              <a:cs typeface="Times New Roman"/>
            </a:endParaRPr>
          </a:p>
          <a:p>
            <a:pPr marL="756285" indent="-287020">
              <a:lnSpc>
                <a:spcPct val="100000"/>
              </a:lnSpc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 spc="10" b="1">
                <a:solidFill>
                  <a:srgbClr val="FFFFFF"/>
                </a:solidFill>
                <a:latin typeface="宋体"/>
                <a:cs typeface="宋体"/>
              </a:rPr>
              <a:t>从命令行</a:t>
            </a:r>
            <a:r>
              <a:rPr dirty="0" sz="2800" spc="-5" b="1">
                <a:solidFill>
                  <a:srgbClr val="FFFFFF"/>
                </a:solidFill>
                <a:latin typeface="宋体"/>
                <a:cs typeface="宋体"/>
              </a:rPr>
              <a:t>中启动</a:t>
            </a:r>
            <a:endParaRPr sz="28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11095" y="332231"/>
            <a:ext cx="5364480" cy="899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544056" y="332231"/>
            <a:ext cx="871727" cy="899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44344" y="455752"/>
            <a:ext cx="465963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5">
                <a:latin typeface="Garamond"/>
                <a:cs typeface="Garamond"/>
              </a:rPr>
              <a:t>PL/SQL</a:t>
            </a:r>
            <a:r>
              <a:rPr dirty="0">
                <a:latin typeface="Garamond"/>
                <a:cs typeface="Garamond"/>
              </a:rPr>
              <a:t> </a:t>
            </a:r>
            <a:r>
              <a:rPr dirty="0" spc="-15">
                <a:latin typeface="Garamond"/>
                <a:cs typeface="Garamond"/>
              </a:rPr>
              <a:t>Developer</a:t>
            </a:r>
          </a:p>
        </p:txBody>
      </p:sp>
      <p:sp>
        <p:nvSpPr>
          <p:cNvPr id="5" name="object 5"/>
          <p:cNvSpPr/>
          <p:nvPr/>
        </p:nvSpPr>
        <p:spPr>
          <a:xfrm>
            <a:off x="381000" y="1685544"/>
            <a:ext cx="573024" cy="481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0080" y="1481327"/>
            <a:ext cx="1353312" cy="6979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450847" y="1524000"/>
            <a:ext cx="643128" cy="6553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81000" y="2270760"/>
            <a:ext cx="573024" cy="481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0080" y="2066544"/>
            <a:ext cx="2164080" cy="6979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261616" y="2109216"/>
            <a:ext cx="643128" cy="6553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81000" y="2855976"/>
            <a:ext cx="573024" cy="481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40080" y="2694432"/>
            <a:ext cx="3685032" cy="655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782567" y="2651760"/>
            <a:ext cx="2167128" cy="6979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407152" y="2694432"/>
            <a:ext cx="643127" cy="6553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81000" y="3441191"/>
            <a:ext cx="573024" cy="481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40080" y="3236976"/>
            <a:ext cx="8263128" cy="6979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360664" y="3279647"/>
            <a:ext cx="643127" cy="655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81000" y="4026408"/>
            <a:ext cx="573024" cy="4815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40080" y="3822191"/>
            <a:ext cx="1353312" cy="69799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450847" y="3864864"/>
            <a:ext cx="1283208" cy="6553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191511" y="3822191"/>
            <a:ext cx="2164080" cy="69799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813047" y="3864864"/>
            <a:ext cx="643127" cy="655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81000" y="4611623"/>
            <a:ext cx="573024" cy="4815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40080" y="4407408"/>
            <a:ext cx="2569464" cy="69799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667000" y="4450079"/>
            <a:ext cx="1947672" cy="6553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072128" y="4407408"/>
            <a:ext cx="2569464" cy="69799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099047" y="4450079"/>
            <a:ext cx="643127" cy="655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40080" y="5026152"/>
            <a:ext cx="643127" cy="66446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10490" rIns="0" bIns="0" rtlCol="0" vert="horz">
            <a:spAutoFit/>
          </a:bodyPr>
          <a:lstStyle/>
          <a:p>
            <a:pPr marL="370840" indent="-344805">
              <a:lnSpc>
                <a:spcPct val="100000"/>
              </a:lnSpc>
              <a:spcBef>
                <a:spcPts val="87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71475" algn="l"/>
                <a:tab pos="372110" algn="l"/>
              </a:tabLst>
            </a:pPr>
            <a:r>
              <a:rPr dirty="0" spc="-10"/>
              <a:t>登录</a:t>
            </a:r>
          </a:p>
          <a:p>
            <a:pPr marL="370840" indent="-344805">
              <a:lnSpc>
                <a:spcPct val="100000"/>
              </a:lnSpc>
              <a:spcBef>
                <a:spcPts val="77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71475" algn="l"/>
                <a:tab pos="372110" algn="l"/>
              </a:tabLst>
            </a:pPr>
            <a:r>
              <a:rPr dirty="0" spc="-15"/>
              <a:t>命令窗口</a:t>
            </a:r>
          </a:p>
          <a:p>
            <a:pPr marL="370840" indent="-344805">
              <a:lnSpc>
                <a:spcPct val="100000"/>
              </a:lnSpc>
              <a:spcBef>
                <a:spcPts val="77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71475" algn="l"/>
                <a:tab pos="372110" algn="l"/>
              </a:tabLst>
            </a:pPr>
            <a:r>
              <a:rPr dirty="0" spc="-5">
                <a:latin typeface="Garamond"/>
                <a:cs typeface="Garamond"/>
              </a:rPr>
              <a:t>PL/SQL</a:t>
            </a:r>
            <a:r>
              <a:rPr dirty="0" spc="-10">
                <a:latin typeface="Garamond"/>
                <a:cs typeface="Garamond"/>
              </a:rPr>
              <a:t> </a:t>
            </a:r>
            <a:r>
              <a:rPr dirty="0" spc="-20">
                <a:latin typeface="Garamond"/>
                <a:cs typeface="Garamond"/>
              </a:rPr>
              <a:t>Developer</a:t>
            </a:r>
            <a:r>
              <a:rPr dirty="0" spc="5"/>
              <a:t>环</a:t>
            </a:r>
            <a:r>
              <a:rPr dirty="0" spc="-10"/>
              <a:t>境设置</a:t>
            </a:r>
          </a:p>
          <a:p>
            <a:pPr marL="370840" indent="-344805">
              <a:lnSpc>
                <a:spcPct val="100000"/>
              </a:lnSpc>
              <a:spcBef>
                <a:spcPts val="77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71475" algn="l"/>
                <a:tab pos="372110" algn="l"/>
              </a:tabLst>
            </a:pPr>
            <a:r>
              <a:rPr dirty="0" spc="-10"/>
              <a:t>进行数</a:t>
            </a:r>
            <a:r>
              <a:rPr dirty="0"/>
              <a:t>据</a:t>
            </a:r>
            <a:r>
              <a:rPr dirty="0" spc="-10"/>
              <a:t>库对</a:t>
            </a:r>
            <a:r>
              <a:rPr dirty="0"/>
              <a:t>象</a:t>
            </a:r>
            <a:r>
              <a:rPr dirty="0" spc="-10"/>
              <a:t>管理（</a:t>
            </a:r>
            <a:r>
              <a:rPr dirty="0"/>
              <a:t>对</a:t>
            </a:r>
            <a:r>
              <a:rPr dirty="0" spc="-10"/>
              <a:t>象管</a:t>
            </a:r>
            <a:r>
              <a:rPr dirty="0"/>
              <a:t>理</a:t>
            </a:r>
            <a:r>
              <a:rPr dirty="0" spc="-10"/>
              <a:t>器的用</a:t>
            </a:r>
            <a:r>
              <a:rPr dirty="0"/>
              <a:t>法</a:t>
            </a:r>
            <a:r>
              <a:rPr dirty="0" spc="-10"/>
              <a:t>）</a:t>
            </a:r>
          </a:p>
          <a:p>
            <a:pPr marL="370840" indent="-344805">
              <a:lnSpc>
                <a:spcPct val="100000"/>
              </a:lnSpc>
              <a:spcBef>
                <a:spcPts val="77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71475" algn="l"/>
                <a:tab pos="372110" algn="l"/>
              </a:tabLst>
            </a:pPr>
            <a:r>
              <a:rPr dirty="0" spc="-15"/>
              <a:t>使</a:t>
            </a:r>
            <a:r>
              <a:rPr dirty="0" spc="-10"/>
              <a:t>用</a:t>
            </a:r>
            <a:r>
              <a:rPr dirty="0" spc="-5">
                <a:latin typeface="Garamond"/>
                <a:cs typeface="Garamond"/>
              </a:rPr>
              <a:t>SQL</a:t>
            </a:r>
            <a:r>
              <a:rPr dirty="0" spc="-15"/>
              <a:t>查询窗口</a:t>
            </a:r>
          </a:p>
          <a:p>
            <a:pPr marL="370840" indent="-344805">
              <a:lnSpc>
                <a:spcPct val="100000"/>
              </a:lnSpc>
              <a:spcBef>
                <a:spcPts val="77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71475" algn="l"/>
                <a:tab pos="372110" algn="l"/>
              </a:tabLst>
            </a:pPr>
            <a:r>
              <a:rPr dirty="0" spc="-10"/>
              <a:t>编写及调试</a:t>
            </a:r>
            <a:r>
              <a:rPr dirty="0" spc="-5">
                <a:latin typeface="Garamond"/>
                <a:cs typeface="Garamond"/>
              </a:rPr>
              <a:t>PL/SQL</a:t>
            </a:r>
            <a:r>
              <a:rPr dirty="0" spc="-10"/>
              <a:t>程序的方法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14016" y="332231"/>
            <a:ext cx="4358639" cy="899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041135" y="332231"/>
            <a:ext cx="871728" cy="899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747264" y="455752"/>
            <a:ext cx="3651885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>
                <a:latin typeface="Garamond"/>
                <a:cs typeface="Garamond"/>
              </a:rPr>
              <a:t>SQL</a:t>
            </a:r>
            <a:r>
              <a:rPr dirty="0" spc="-50">
                <a:latin typeface="Garamond"/>
                <a:cs typeface="Garamond"/>
              </a:rPr>
              <a:t> </a:t>
            </a:r>
            <a:r>
              <a:rPr dirty="0" spc="-15">
                <a:latin typeface="Garamond"/>
                <a:cs typeface="Garamond"/>
              </a:rPr>
              <a:t>Developer</a:t>
            </a:r>
          </a:p>
        </p:txBody>
      </p:sp>
      <p:sp>
        <p:nvSpPr>
          <p:cNvPr id="5" name="object 5"/>
          <p:cNvSpPr/>
          <p:nvPr/>
        </p:nvSpPr>
        <p:spPr>
          <a:xfrm>
            <a:off x="381000" y="1685544"/>
            <a:ext cx="573024" cy="481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0080" y="1481327"/>
            <a:ext cx="2569464" cy="6979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667000" y="1524000"/>
            <a:ext cx="643127" cy="6553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81000" y="2270760"/>
            <a:ext cx="573024" cy="481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0080" y="2066544"/>
            <a:ext cx="4596384" cy="6979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693920" y="2109216"/>
            <a:ext cx="643127" cy="6553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81000" y="2855976"/>
            <a:ext cx="573024" cy="481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40080" y="2651760"/>
            <a:ext cx="3380232" cy="6979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477767" y="2694432"/>
            <a:ext cx="643127" cy="6553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81000" y="3441191"/>
            <a:ext cx="573024" cy="481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40080" y="3279647"/>
            <a:ext cx="1947672" cy="6553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045207" y="3236976"/>
            <a:ext cx="2164080" cy="6979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666744" y="3279647"/>
            <a:ext cx="643127" cy="655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40080" y="3855720"/>
            <a:ext cx="643127" cy="6644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536244" y="1514016"/>
            <a:ext cx="4424045" cy="2367280"/>
          </a:xfrm>
          <a:prstGeom prst="rect">
            <a:avLst/>
          </a:prstGeom>
        </p:spPr>
        <p:txBody>
          <a:bodyPr wrap="square" lIns="0" tIns="110490" rIns="0" bIns="0" rtlCol="0" vert="horz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87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连接数据库</a:t>
            </a:r>
            <a:endParaRPr sz="3200">
              <a:latin typeface="宋体"/>
              <a:cs typeface="宋体"/>
            </a:endParaRPr>
          </a:p>
          <a:p>
            <a:pPr marL="356870" indent="-344805">
              <a:lnSpc>
                <a:spcPct val="100000"/>
              </a:lnSpc>
              <a:spcBef>
                <a:spcPts val="77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创建及修改数据库对象</a:t>
            </a:r>
            <a:endParaRPr sz="3200">
              <a:latin typeface="宋体"/>
              <a:cs typeface="宋体"/>
            </a:endParaRPr>
          </a:p>
          <a:p>
            <a:pPr marL="356870" indent="-344805">
              <a:lnSpc>
                <a:spcPct val="100000"/>
              </a:lnSpc>
              <a:spcBef>
                <a:spcPts val="77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检索及更新数据</a:t>
            </a:r>
            <a:endParaRPr sz="3200">
              <a:latin typeface="宋体"/>
              <a:cs typeface="宋体"/>
            </a:endParaRPr>
          </a:p>
          <a:p>
            <a:pPr marL="356870" indent="-344805">
              <a:lnSpc>
                <a:spcPct val="100000"/>
              </a:lnSpc>
              <a:spcBef>
                <a:spcPts val="77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PL/SQL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编程环境</a:t>
            </a:r>
            <a:endParaRPr sz="3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05911" y="283463"/>
            <a:ext cx="2974848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349240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39414" y="467944"/>
            <a:ext cx="2268855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内容小结</a:t>
            </a:r>
          </a:p>
        </p:txBody>
      </p:sp>
      <p:sp>
        <p:nvSpPr>
          <p:cNvPr id="5" name="object 5"/>
          <p:cNvSpPr/>
          <p:nvPr/>
        </p:nvSpPr>
        <p:spPr>
          <a:xfrm>
            <a:off x="445008" y="1673351"/>
            <a:ext cx="365760" cy="3078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31519" y="1566672"/>
            <a:ext cx="1505712" cy="4175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89760" y="1539239"/>
            <a:ext cx="853439" cy="4450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395727" y="1566672"/>
            <a:ext cx="411480" cy="4175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45008" y="2039111"/>
            <a:ext cx="365760" cy="3078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31519" y="1932432"/>
            <a:ext cx="1505712" cy="4175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889760" y="1905000"/>
            <a:ext cx="1359408" cy="4450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901695" y="1932432"/>
            <a:ext cx="411480" cy="4175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45008" y="2404872"/>
            <a:ext cx="365760" cy="3078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31519" y="2298192"/>
            <a:ext cx="1505712" cy="4175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889760" y="2270760"/>
            <a:ext cx="1359408" cy="4450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901695" y="2298192"/>
            <a:ext cx="411480" cy="4175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45008" y="2770632"/>
            <a:ext cx="365760" cy="3078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31519" y="2663951"/>
            <a:ext cx="1505712" cy="4175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889760" y="2636520"/>
            <a:ext cx="1612391" cy="4450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154679" y="2663951"/>
            <a:ext cx="411480" cy="4175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45008" y="3136392"/>
            <a:ext cx="365760" cy="3078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31519" y="3002279"/>
            <a:ext cx="1865376" cy="4450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249423" y="3029711"/>
            <a:ext cx="411480" cy="4175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45008" y="3502152"/>
            <a:ext cx="365760" cy="3078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31519" y="3395471"/>
            <a:ext cx="1505712" cy="4175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889760" y="3368040"/>
            <a:ext cx="2371343" cy="4450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913632" y="3395471"/>
            <a:ext cx="411479" cy="4175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45008" y="3867911"/>
            <a:ext cx="365760" cy="3078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31519" y="3761232"/>
            <a:ext cx="1505712" cy="4175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889760" y="3733800"/>
            <a:ext cx="1865376" cy="44500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407664" y="3761232"/>
            <a:ext cx="411479" cy="4175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45008" y="4233671"/>
            <a:ext cx="365760" cy="3078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31519" y="4126991"/>
            <a:ext cx="1505712" cy="4175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889760" y="4099559"/>
            <a:ext cx="2371343" cy="44500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913632" y="4126991"/>
            <a:ext cx="411479" cy="4175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45008" y="4599432"/>
            <a:ext cx="365760" cy="3078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31519" y="4465320"/>
            <a:ext cx="2371344" cy="44500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755392" y="4492752"/>
            <a:ext cx="411480" cy="4175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45008" y="4965191"/>
            <a:ext cx="365760" cy="3078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31519" y="4858511"/>
            <a:ext cx="1505712" cy="4175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889760" y="4831079"/>
            <a:ext cx="1359408" cy="44500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901695" y="4858511"/>
            <a:ext cx="411480" cy="4175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45008" y="5330952"/>
            <a:ext cx="365760" cy="3078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31519" y="5196840"/>
            <a:ext cx="1359408" cy="4450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743455" y="5224271"/>
            <a:ext cx="411480" cy="4175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45008" y="5696711"/>
            <a:ext cx="365760" cy="3078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31519" y="5562600"/>
            <a:ext cx="1106424" cy="4450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490472" y="5590032"/>
            <a:ext cx="1883664" cy="41757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026664" y="5562600"/>
            <a:ext cx="853439" cy="44500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532632" y="5590032"/>
            <a:ext cx="411479" cy="4175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45008" y="6056376"/>
            <a:ext cx="365760" cy="31394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31519" y="5949696"/>
            <a:ext cx="2313432" cy="42367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697479" y="5949696"/>
            <a:ext cx="411480" cy="42367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45008" y="6422134"/>
            <a:ext cx="365760" cy="31394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31519" y="6315453"/>
            <a:ext cx="1898904" cy="42367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282951" y="6315453"/>
            <a:ext cx="411480" cy="42367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31519" y="6681214"/>
            <a:ext cx="411480" cy="17678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536244" y="1559738"/>
            <a:ext cx="3552825" cy="514223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580"/>
              </a:spcBef>
              <a:buClr>
                <a:srgbClr val="FFCC00"/>
              </a:buClr>
              <a:buSzPct val="70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000" spc="-10">
                <a:solidFill>
                  <a:srgbClr val="FFFFFF"/>
                </a:solidFill>
                <a:latin typeface="Garamond"/>
                <a:cs typeface="Garamond"/>
              </a:rPr>
              <a:t>SQL*PLUS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运行</a:t>
            </a:r>
            <a:endParaRPr sz="2000">
              <a:latin typeface="宋体"/>
              <a:cs typeface="宋体"/>
            </a:endParaRPr>
          </a:p>
          <a:p>
            <a:pPr marL="356870" indent="-344805">
              <a:lnSpc>
                <a:spcPct val="100000"/>
              </a:lnSpc>
              <a:spcBef>
                <a:spcPts val="480"/>
              </a:spcBef>
              <a:buClr>
                <a:srgbClr val="FFCC00"/>
              </a:buClr>
              <a:buSzPct val="70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000" spc="-5">
                <a:solidFill>
                  <a:srgbClr val="FFFFFF"/>
                </a:solidFill>
                <a:latin typeface="Garamond"/>
                <a:cs typeface="Garamond"/>
              </a:rPr>
              <a:t>SQ</a:t>
            </a:r>
            <a:r>
              <a:rPr dirty="0" sz="2000">
                <a:solidFill>
                  <a:srgbClr val="FFFFFF"/>
                </a:solidFill>
                <a:latin typeface="Garamond"/>
                <a:cs typeface="Garamond"/>
              </a:rPr>
              <a:t>L</a:t>
            </a:r>
            <a:r>
              <a:rPr dirty="0" sz="2000" spc="-20">
                <a:solidFill>
                  <a:srgbClr val="FFFFFF"/>
                </a:solidFill>
                <a:latin typeface="Garamond"/>
                <a:cs typeface="Garamond"/>
              </a:rPr>
              <a:t>*</a:t>
            </a:r>
            <a:r>
              <a:rPr dirty="0" sz="2000">
                <a:solidFill>
                  <a:srgbClr val="FFFFFF"/>
                </a:solidFill>
                <a:latin typeface="Garamond"/>
                <a:cs typeface="Garamond"/>
              </a:rPr>
              <a:t>P</a:t>
            </a:r>
            <a:r>
              <a:rPr dirty="0" sz="2000" spc="-20">
                <a:solidFill>
                  <a:srgbClr val="FFFFFF"/>
                </a:solidFill>
                <a:latin typeface="Garamond"/>
                <a:cs typeface="Garamond"/>
              </a:rPr>
              <a:t>L</a:t>
            </a:r>
            <a:r>
              <a:rPr dirty="0" sz="2000" spc="-15">
                <a:solidFill>
                  <a:srgbClr val="FFFFFF"/>
                </a:solidFill>
                <a:latin typeface="Garamond"/>
                <a:cs typeface="Garamond"/>
              </a:rPr>
              <a:t>U</a:t>
            </a:r>
            <a:r>
              <a:rPr dirty="0" sz="2000" spc="15">
                <a:solidFill>
                  <a:srgbClr val="FFFFFF"/>
                </a:solidFill>
                <a:latin typeface="Garamond"/>
                <a:cs typeface="Garamond"/>
              </a:rPr>
              <a:t>S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登录方式</a:t>
            </a:r>
            <a:endParaRPr sz="2000">
              <a:latin typeface="宋体"/>
              <a:cs typeface="宋体"/>
            </a:endParaRPr>
          </a:p>
          <a:p>
            <a:pPr marL="356870" indent="-344805">
              <a:lnSpc>
                <a:spcPct val="100000"/>
              </a:lnSpc>
              <a:spcBef>
                <a:spcPts val="484"/>
              </a:spcBef>
              <a:buClr>
                <a:srgbClr val="FFCC00"/>
              </a:buClr>
              <a:buSzPct val="70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000" spc="-5">
                <a:solidFill>
                  <a:srgbClr val="FFFFFF"/>
                </a:solidFill>
                <a:latin typeface="Garamond"/>
                <a:cs typeface="Garamond"/>
              </a:rPr>
              <a:t>SQ</a:t>
            </a:r>
            <a:r>
              <a:rPr dirty="0" sz="2000">
                <a:solidFill>
                  <a:srgbClr val="FFFFFF"/>
                </a:solidFill>
                <a:latin typeface="Garamond"/>
                <a:cs typeface="Garamond"/>
              </a:rPr>
              <a:t>L</a:t>
            </a:r>
            <a:r>
              <a:rPr dirty="0" sz="2000" spc="-20">
                <a:solidFill>
                  <a:srgbClr val="FFFFFF"/>
                </a:solidFill>
                <a:latin typeface="Garamond"/>
                <a:cs typeface="Garamond"/>
              </a:rPr>
              <a:t>*</a:t>
            </a:r>
            <a:r>
              <a:rPr dirty="0" sz="2000">
                <a:solidFill>
                  <a:srgbClr val="FFFFFF"/>
                </a:solidFill>
                <a:latin typeface="Garamond"/>
                <a:cs typeface="Garamond"/>
              </a:rPr>
              <a:t>P</a:t>
            </a:r>
            <a:r>
              <a:rPr dirty="0" sz="2000" spc="-20">
                <a:solidFill>
                  <a:srgbClr val="FFFFFF"/>
                </a:solidFill>
                <a:latin typeface="Garamond"/>
                <a:cs typeface="Garamond"/>
              </a:rPr>
              <a:t>L</a:t>
            </a:r>
            <a:r>
              <a:rPr dirty="0" sz="2000" spc="-15">
                <a:solidFill>
                  <a:srgbClr val="FFFFFF"/>
                </a:solidFill>
                <a:latin typeface="Garamond"/>
                <a:cs typeface="Garamond"/>
              </a:rPr>
              <a:t>U</a:t>
            </a:r>
            <a:r>
              <a:rPr dirty="0" sz="2000" spc="15">
                <a:solidFill>
                  <a:srgbClr val="FFFFFF"/>
                </a:solidFill>
                <a:latin typeface="Garamond"/>
                <a:cs typeface="Garamond"/>
              </a:rPr>
              <a:t>S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连接命令</a:t>
            </a:r>
            <a:endParaRPr sz="2000">
              <a:latin typeface="宋体"/>
              <a:cs typeface="宋体"/>
            </a:endParaRPr>
          </a:p>
          <a:p>
            <a:pPr marL="356870" indent="-344805">
              <a:lnSpc>
                <a:spcPct val="100000"/>
              </a:lnSpc>
              <a:spcBef>
                <a:spcPts val="480"/>
              </a:spcBef>
              <a:buClr>
                <a:srgbClr val="FFCC00"/>
              </a:buClr>
              <a:buSzPct val="70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000" spc="-5">
                <a:solidFill>
                  <a:srgbClr val="FFFFFF"/>
                </a:solidFill>
                <a:latin typeface="Garamond"/>
                <a:cs typeface="Garamond"/>
              </a:rPr>
              <a:t>SQL*PLUS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格式化命令</a:t>
            </a:r>
            <a:endParaRPr sz="2000">
              <a:latin typeface="宋体"/>
              <a:cs typeface="宋体"/>
            </a:endParaRPr>
          </a:p>
          <a:p>
            <a:pPr marL="356870" indent="-344805">
              <a:lnSpc>
                <a:spcPct val="100000"/>
              </a:lnSpc>
              <a:spcBef>
                <a:spcPts val="480"/>
              </a:spcBef>
              <a:buClr>
                <a:srgbClr val="FFCC00"/>
              </a:buClr>
              <a:buSzPct val="70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定制环境参数</a:t>
            </a:r>
            <a:endParaRPr sz="2000">
              <a:latin typeface="宋体"/>
              <a:cs typeface="宋体"/>
            </a:endParaRPr>
          </a:p>
          <a:p>
            <a:pPr marL="356870" indent="-344805">
              <a:lnSpc>
                <a:spcPct val="100000"/>
              </a:lnSpc>
              <a:spcBef>
                <a:spcPts val="480"/>
              </a:spcBef>
              <a:buClr>
                <a:srgbClr val="FFCC00"/>
              </a:buClr>
              <a:buSzPct val="70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000" spc="-5">
                <a:solidFill>
                  <a:srgbClr val="FFFFFF"/>
                </a:solidFill>
                <a:latin typeface="Garamond"/>
                <a:cs typeface="Garamond"/>
              </a:rPr>
              <a:t>SQL*PLUS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缓冲区及编辑命令</a:t>
            </a:r>
            <a:endParaRPr sz="2000">
              <a:latin typeface="宋体"/>
              <a:cs typeface="宋体"/>
            </a:endParaRPr>
          </a:p>
          <a:p>
            <a:pPr marL="356870" indent="-344805">
              <a:lnSpc>
                <a:spcPct val="100000"/>
              </a:lnSpc>
              <a:spcBef>
                <a:spcPts val="480"/>
              </a:spcBef>
              <a:buClr>
                <a:srgbClr val="FFCC00"/>
              </a:buClr>
              <a:buSzPct val="70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000" spc="-10">
                <a:solidFill>
                  <a:srgbClr val="FFFFFF"/>
                </a:solidFill>
                <a:latin typeface="Garamond"/>
                <a:cs typeface="Garamond"/>
              </a:rPr>
              <a:t>SQL*PLUS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文件操纵命令</a:t>
            </a:r>
            <a:endParaRPr sz="2000">
              <a:latin typeface="宋体"/>
              <a:cs typeface="宋体"/>
            </a:endParaRPr>
          </a:p>
          <a:p>
            <a:pPr marL="356870" indent="-344805">
              <a:lnSpc>
                <a:spcPct val="100000"/>
              </a:lnSpc>
              <a:spcBef>
                <a:spcPts val="484"/>
              </a:spcBef>
              <a:buClr>
                <a:srgbClr val="FFCC00"/>
              </a:buClr>
              <a:buSzPct val="70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000" spc="-5">
                <a:solidFill>
                  <a:srgbClr val="FFFFFF"/>
                </a:solidFill>
                <a:latin typeface="Garamond"/>
                <a:cs typeface="Garamond"/>
              </a:rPr>
              <a:t>SQL*PLUS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脚本与交互式命令</a:t>
            </a:r>
            <a:endParaRPr sz="2000">
              <a:latin typeface="宋体"/>
              <a:cs typeface="宋体"/>
            </a:endParaRPr>
          </a:p>
          <a:p>
            <a:pPr marL="356870" indent="-344805">
              <a:lnSpc>
                <a:spcPct val="100000"/>
              </a:lnSpc>
              <a:spcBef>
                <a:spcPts val="480"/>
              </a:spcBef>
              <a:buClr>
                <a:srgbClr val="FFCC00"/>
              </a:buClr>
              <a:buSzPct val="70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带参数的脚本调用</a:t>
            </a:r>
            <a:endParaRPr sz="2000">
              <a:latin typeface="宋体"/>
              <a:cs typeface="宋体"/>
            </a:endParaRPr>
          </a:p>
          <a:p>
            <a:pPr marL="356870" indent="-344805">
              <a:lnSpc>
                <a:spcPct val="100000"/>
              </a:lnSpc>
              <a:spcBef>
                <a:spcPts val="480"/>
              </a:spcBef>
              <a:buClr>
                <a:srgbClr val="FFCC00"/>
              </a:buClr>
              <a:buSzPct val="70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000" spc="-5">
                <a:solidFill>
                  <a:srgbClr val="FFFFFF"/>
                </a:solidFill>
                <a:latin typeface="Garamond"/>
                <a:cs typeface="Garamond"/>
              </a:rPr>
              <a:t>SQL*PLUS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登录脚本</a:t>
            </a:r>
            <a:endParaRPr sz="2000">
              <a:latin typeface="宋体"/>
              <a:cs typeface="宋体"/>
            </a:endParaRPr>
          </a:p>
          <a:p>
            <a:pPr marL="356870" indent="-344805">
              <a:lnSpc>
                <a:spcPct val="100000"/>
              </a:lnSpc>
              <a:spcBef>
                <a:spcPts val="480"/>
              </a:spcBef>
              <a:buClr>
                <a:srgbClr val="FFCC00"/>
              </a:buClr>
              <a:buSzPct val="70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特殊命令</a:t>
            </a:r>
            <a:endParaRPr sz="2000">
              <a:latin typeface="宋体"/>
              <a:cs typeface="宋体"/>
            </a:endParaRPr>
          </a:p>
          <a:p>
            <a:pPr marL="356870" indent="-344805">
              <a:lnSpc>
                <a:spcPct val="100000"/>
              </a:lnSpc>
              <a:spcBef>
                <a:spcPts val="484"/>
              </a:spcBef>
              <a:buClr>
                <a:srgbClr val="FFCC00"/>
              </a:buClr>
              <a:buSzPct val="70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内置的</a:t>
            </a:r>
            <a:r>
              <a:rPr dirty="0" sz="2000" spc="-5">
                <a:solidFill>
                  <a:srgbClr val="FFFFFF"/>
                </a:solidFill>
                <a:latin typeface="Garamond"/>
                <a:cs typeface="Garamond"/>
              </a:rPr>
              <a:t>SQL*Plus</a:t>
            </a:r>
            <a:r>
              <a:rPr dirty="0" sz="2000" spc="-2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Garamond"/>
                <a:cs typeface="Garamond"/>
              </a:rPr>
              <a:t>Help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命令</a:t>
            </a:r>
            <a:endParaRPr sz="2000">
              <a:latin typeface="宋体"/>
              <a:cs typeface="宋体"/>
            </a:endParaRPr>
          </a:p>
          <a:p>
            <a:pPr marL="356870" indent="-344805">
              <a:lnSpc>
                <a:spcPct val="100000"/>
              </a:lnSpc>
              <a:spcBef>
                <a:spcPts val="434"/>
              </a:spcBef>
              <a:buClr>
                <a:srgbClr val="FFCC00"/>
              </a:buClr>
              <a:buSzPct val="70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000" spc="-5">
                <a:solidFill>
                  <a:srgbClr val="FFFFFF"/>
                </a:solidFill>
                <a:latin typeface="Garamond"/>
                <a:cs typeface="Garamond"/>
              </a:rPr>
              <a:t>PL/SQL</a:t>
            </a:r>
            <a:r>
              <a:rPr dirty="0" sz="2000" spc="-4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Garamond"/>
                <a:cs typeface="Garamond"/>
              </a:rPr>
              <a:t>Developer</a:t>
            </a:r>
            <a:endParaRPr sz="2000">
              <a:latin typeface="Garamond"/>
              <a:cs typeface="Garamond"/>
            </a:endParaRPr>
          </a:p>
          <a:p>
            <a:pPr marL="356870" indent="-344805">
              <a:lnSpc>
                <a:spcPct val="100000"/>
              </a:lnSpc>
              <a:spcBef>
                <a:spcPts val="480"/>
              </a:spcBef>
              <a:buClr>
                <a:srgbClr val="FFCC00"/>
              </a:buClr>
              <a:buSzPct val="70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000" spc="-5">
                <a:solidFill>
                  <a:srgbClr val="FFFFFF"/>
                </a:solidFill>
                <a:latin typeface="Garamond"/>
                <a:cs typeface="Garamond"/>
              </a:rPr>
              <a:t>SQL</a:t>
            </a:r>
            <a:r>
              <a:rPr dirty="0" sz="2000" spc="-2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Garamond"/>
                <a:cs typeface="Garamond"/>
              </a:rPr>
              <a:t>Developer</a:t>
            </a:r>
            <a:endParaRPr sz="20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28216" y="344424"/>
            <a:ext cx="3486911" cy="886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483608" y="283463"/>
            <a:ext cx="2974847" cy="947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26935" y="344424"/>
            <a:ext cx="877824" cy="8869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873240" y="344424"/>
            <a:ext cx="871727" cy="8869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61464" y="467944"/>
            <a:ext cx="502539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5">
                <a:latin typeface="Garamond"/>
                <a:cs typeface="Garamond"/>
              </a:rPr>
              <a:t>SQL*PLUS</a:t>
            </a:r>
            <a:r>
              <a:rPr dirty="0" spc="-5"/>
              <a:t>登录方式</a:t>
            </a:r>
          </a:p>
        </p:txBody>
      </p:sp>
      <p:sp>
        <p:nvSpPr>
          <p:cNvPr id="7" name="object 7"/>
          <p:cNvSpPr/>
          <p:nvPr/>
        </p:nvSpPr>
        <p:spPr>
          <a:xfrm>
            <a:off x="381000" y="1685544"/>
            <a:ext cx="573024" cy="4815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05255" y="1481327"/>
            <a:ext cx="1767839" cy="6979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130551" y="1524000"/>
            <a:ext cx="765048" cy="655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353055" y="1481327"/>
            <a:ext cx="2993136" cy="6979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803647" y="1524000"/>
            <a:ext cx="643127" cy="6553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05255" y="2100072"/>
            <a:ext cx="643128" cy="6644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81000" y="2855976"/>
            <a:ext cx="573024" cy="4815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05255" y="2651760"/>
            <a:ext cx="4626864" cy="6979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989576" y="2694432"/>
            <a:ext cx="643127" cy="6553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05255" y="3270503"/>
            <a:ext cx="643128" cy="66446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81000" y="4026408"/>
            <a:ext cx="573024" cy="4815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05255" y="3822191"/>
            <a:ext cx="4218432" cy="69799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581144" y="3864864"/>
            <a:ext cx="643127" cy="6553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05255" y="4440935"/>
            <a:ext cx="643128" cy="6644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81000" y="5196840"/>
            <a:ext cx="573024" cy="4815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05255" y="5035296"/>
            <a:ext cx="1728216" cy="65532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090927" y="4992623"/>
            <a:ext cx="1359408" cy="6979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907792" y="5035296"/>
            <a:ext cx="643128" cy="6553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536244" y="1612773"/>
            <a:ext cx="4719320" cy="40252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622300" indent="-609600">
              <a:lnSpc>
                <a:spcPct val="100000"/>
              </a:lnSpc>
              <a:spcBef>
                <a:spcPts val="9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621665" algn="l"/>
                <a:tab pos="622300" algn="l"/>
              </a:tabLst>
            </a:pPr>
            <a:r>
              <a:rPr dirty="0" sz="3200" spc="-5" b="1">
                <a:solidFill>
                  <a:srgbClr val="FFFFFF"/>
                </a:solidFill>
                <a:latin typeface="宋体"/>
                <a:cs typeface="宋体"/>
              </a:rPr>
              <a:t>用户</a:t>
            </a:r>
            <a:r>
              <a:rPr dirty="0" sz="3200" b="1">
                <a:solidFill>
                  <a:srgbClr val="FFFFFF"/>
                </a:solidFill>
                <a:latin typeface="宋体"/>
                <a:cs typeface="宋体"/>
              </a:rPr>
              <a:t>名</a:t>
            </a:r>
            <a:r>
              <a:rPr dirty="0" sz="3200" spc="-20" b="1">
                <a:solidFill>
                  <a:srgbClr val="FFFFFF"/>
                </a:solidFill>
                <a:latin typeface="Garamond"/>
                <a:cs typeface="Garamond"/>
              </a:rPr>
              <a:t>/</a:t>
            </a:r>
            <a:r>
              <a:rPr dirty="0" sz="3200" spc="-5" b="1">
                <a:solidFill>
                  <a:srgbClr val="FFFFFF"/>
                </a:solidFill>
                <a:latin typeface="宋体"/>
                <a:cs typeface="宋体"/>
              </a:rPr>
              <a:t>密码方式登录</a:t>
            </a:r>
            <a:endParaRPr sz="32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CC00"/>
              </a:buClr>
              <a:buFont typeface="Wingdings"/>
              <a:buChar char=""/>
            </a:pPr>
            <a:endParaRPr sz="4650">
              <a:latin typeface="Times New Roman"/>
              <a:cs typeface="Times New Roman"/>
            </a:endParaRPr>
          </a:p>
          <a:p>
            <a:pPr marL="622300" indent="-609600">
              <a:lnSpc>
                <a:spcPct val="100000"/>
              </a:lnSpc>
              <a:buClr>
                <a:srgbClr val="FFCC00"/>
              </a:buClr>
              <a:buSzPct val="68750"/>
              <a:buFont typeface="Wingdings"/>
              <a:buChar char=""/>
              <a:tabLst>
                <a:tab pos="621665" algn="l"/>
                <a:tab pos="622300" algn="l"/>
              </a:tabLst>
            </a:pPr>
            <a:r>
              <a:rPr dirty="0" sz="3200" b="1">
                <a:solidFill>
                  <a:srgbClr val="FFFFFF"/>
                </a:solidFill>
                <a:latin typeface="宋体"/>
                <a:cs typeface="宋体"/>
              </a:rPr>
              <a:t>操作系统认证方式登录</a:t>
            </a:r>
            <a:endParaRPr sz="32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CC00"/>
              </a:buClr>
              <a:buFont typeface="Wingdings"/>
              <a:buChar char=""/>
            </a:pPr>
            <a:endParaRPr sz="4650">
              <a:latin typeface="Times New Roman"/>
              <a:cs typeface="Times New Roman"/>
            </a:endParaRPr>
          </a:p>
          <a:p>
            <a:pPr marL="622300" indent="-609600">
              <a:lnSpc>
                <a:spcPct val="100000"/>
              </a:lnSpc>
              <a:spcBef>
                <a:spcPts val="5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621665" algn="l"/>
                <a:tab pos="622300" algn="l"/>
              </a:tabLst>
            </a:pPr>
            <a:r>
              <a:rPr dirty="0" sz="3200" b="1">
                <a:solidFill>
                  <a:srgbClr val="FFFFFF"/>
                </a:solidFill>
                <a:latin typeface="宋体"/>
                <a:cs typeface="宋体"/>
              </a:rPr>
              <a:t>使用连接描述符方式</a:t>
            </a:r>
            <a:endParaRPr sz="32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CC00"/>
              </a:buClr>
              <a:buFont typeface="Wingdings"/>
              <a:buChar char=""/>
            </a:pPr>
            <a:endParaRPr sz="4650">
              <a:latin typeface="Times New Roman"/>
              <a:cs typeface="Times New Roman"/>
            </a:endParaRPr>
          </a:p>
          <a:p>
            <a:pPr marL="622300" indent="-609600">
              <a:lnSpc>
                <a:spcPct val="100000"/>
              </a:lnSpc>
              <a:buClr>
                <a:srgbClr val="FFCC00"/>
              </a:buClr>
              <a:buSzPct val="68750"/>
              <a:buFont typeface="Wingdings"/>
              <a:buChar char=""/>
              <a:tabLst>
                <a:tab pos="621665" algn="l"/>
                <a:tab pos="622300" algn="l"/>
              </a:tabLst>
            </a:pPr>
            <a:r>
              <a:rPr dirty="0" sz="3200" spc="-20" b="1">
                <a:solidFill>
                  <a:srgbClr val="FFFFFF"/>
                </a:solidFill>
                <a:latin typeface="Garamond"/>
                <a:cs typeface="Garamond"/>
              </a:rPr>
              <a:t>/nolog</a:t>
            </a:r>
            <a:r>
              <a:rPr dirty="0" sz="3200" spc="-5" b="1">
                <a:solidFill>
                  <a:srgbClr val="FFFFFF"/>
                </a:solidFill>
                <a:latin typeface="宋体"/>
                <a:cs typeface="宋体"/>
              </a:rPr>
              <a:t>方式</a:t>
            </a:r>
            <a:endParaRPr sz="3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6551" y="344424"/>
            <a:ext cx="3486912" cy="886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361944" y="283463"/>
            <a:ext cx="5218176" cy="947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848600" y="344424"/>
            <a:ext cx="871727" cy="8869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39190" y="467944"/>
            <a:ext cx="7268845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5">
                <a:latin typeface="Garamond"/>
                <a:cs typeface="Garamond"/>
              </a:rPr>
              <a:t>SQL*PLUS</a:t>
            </a:r>
            <a:r>
              <a:rPr dirty="0" spc="-5"/>
              <a:t>的数据库连接命令</a:t>
            </a:r>
          </a:p>
        </p:txBody>
      </p:sp>
      <p:sp>
        <p:nvSpPr>
          <p:cNvPr id="6" name="object 6"/>
          <p:cNvSpPr/>
          <p:nvPr/>
        </p:nvSpPr>
        <p:spPr>
          <a:xfrm>
            <a:off x="381000" y="1685544"/>
            <a:ext cx="573024" cy="4815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05255" y="1524000"/>
            <a:ext cx="2657856" cy="6553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020567" y="1481327"/>
            <a:ext cx="950976" cy="6979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429000" y="1524000"/>
            <a:ext cx="3346704" cy="655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233159" y="1524000"/>
            <a:ext cx="643128" cy="655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05255" y="2100072"/>
            <a:ext cx="643128" cy="6644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81000" y="2855976"/>
            <a:ext cx="573024" cy="4815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05255" y="2694432"/>
            <a:ext cx="1545336" cy="6553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908048" y="2651760"/>
            <a:ext cx="950976" cy="6979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316479" y="2694432"/>
            <a:ext cx="1609344" cy="6553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383279" y="2694432"/>
            <a:ext cx="643127" cy="655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536244" y="1612773"/>
            <a:ext cx="5964555" cy="16833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622300" indent="-609600">
              <a:lnSpc>
                <a:spcPct val="100000"/>
              </a:lnSpc>
              <a:spcBef>
                <a:spcPts val="9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621665" algn="l"/>
                <a:tab pos="622300" algn="l"/>
              </a:tabLst>
            </a:pPr>
            <a:r>
              <a:rPr dirty="0" sz="3200" spc="-15" b="1">
                <a:solidFill>
                  <a:srgbClr val="FFFFFF"/>
                </a:solidFill>
                <a:latin typeface="Garamond"/>
                <a:cs typeface="Garamond"/>
              </a:rPr>
              <a:t>CONNECT</a:t>
            </a:r>
            <a:r>
              <a:rPr dirty="0" sz="3200" spc="-5" b="1">
                <a:solidFill>
                  <a:srgbClr val="FFFFFF"/>
                </a:solidFill>
                <a:latin typeface="宋体"/>
                <a:cs typeface="宋体"/>
              </a:rPr>
              <a:t>和</a:t>
            </a:r>
            <a:r>
              <a:rPr dirty="0" sz="3200" spc="-10" b="1">
                <a:solidFill>
                  <a:srgbClr val="FFFFFF"/>
                </a:solidFill>
                <a:latin typeface="Garamond"/>
                <a:cs typeface="Garamond"/>
              </a:rPr>
              <a:t>DISCONNECT</a:t>
            </a:r>
            <a:endParaRPr sz="3200">
              <a:latin typeface="Garamond"/>
              <a:cs typeface="Garamond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CC00"/>
              </a:buClr>
              <a:buFont typeface="Wingdings"/>
              <a:buChar char=""/>
            </a:pPr>
            <a:endParaRPr sz="4650">
              <a:latin typeface="Times New Roman"/>
              <a:cs typeface="Times New Roman"/>
            </a:endParaRPr>
          </a:p>
          <a:p>
            <a:pPr marL="622300" indent="-609600">
              <a:lnSpc>
                <a:spcPct val="100000"/>
              </a:lnSpc>
              <a:buClr>
                <a:srgbClr val="FFCC00"/>
              </a:buClr>
              <a:buSzPct val="68750"/>
              <a:buFont typeface="Wingdings"/>
              <a:buChar char=""/>
              <a:tabLst>
                <a:tab pos="621665" algn="l"/>
                <a:tab pos="622300" algn="l"/>
              </a:tabLst>
            </a:pPr>
            <a:r>
              <a:rPr dirty="0" sz="3200" spc="-15" b="1">
                <a:solidFill>
                  <a:srgbClr val="FFFFFF"/>
                </a:solidFill>
                <a:latin typeface="Garamond"/>
                <a:cs typeface="Garamond"/>
              </a:rPr>
              <a:t>EXIT</a:t>
            </a:r>
            <a:r>
              <a:rPr dirty="0" sz="3200" b="1">
                <a:solidFill>
                  <a:srgbClr val="FFFFFF"/>
                </a:solidFill>
                <a:latin typeface="宋体"/>
                <a:cs typeface="宋体"/>
              </a:rPr>
              <a:t>和</a:t>
            </a:r>
            <a:r>
              <a:rPr dirty="0" sz="3200" spc="-10" b="1">
                <a:solidFill>
                  <a:srgbClr val="FFFFFF"/>
                </a:solidFill>
                <a:latin typeface="Garamond"/>
                <a:cs typeface="Garamond"/>
              </a:rPr>
              <a:t>QUIT</a:t>
            </a:r>
            <a:endParaRPr sz="32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25495" y="283463"/>
            <a:ext cx="3535679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29655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5875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格式化命令</a:t>
            </a:r>
          </a:p>
        </p:txBody>
      </p:sp>
      <p:sp>
        <p:nvSpPr>
          <p:cNvPr id="5" name="object 5"/>
          <p:cNvSpPr/>
          <p:nvPr/>
        </p:nvSpPr>
        <p:spPr>
          <a:xfrm>
            <a:off x="381000" y="1676400"/>
            <a:ext cx="573024" cy="4907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0080" y="1514855"/>
            <a:ext cx="2505456" cy="6644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602992" y="1514855"/>
            <a:ext cx="643128" cy="6644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59536" y="2252472"/>
            <a:ext cx="505968" cy="4267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69847" y="2112264"/>
            <a:ext cx="2072639" cy="5730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667000" y="2069592"/>
            <a:ext cx="4041648" cy="6156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233159" y="2112264"/>
            <a:ext cx="563880" cy="5730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81000" y="2773679"/>
            <a:ext cx="573024" cy="4907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40080" y="2612135"/>
            <a:ext cx="1932432" cy="6644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029967" y="2612135"/>
            <a:ext cx="643128" cy="6644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59536" y="3349752"/>
            <a:ext cx="505968" cy="4267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9847" y="3209544"/>
            <a:ext cx="2072639" cy="5730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667000" y="3166872"/>
            <a:ext cx="2971800" cy="6156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63311" y="3209544"/>
            <a:ext cx="563879" cy="5730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81000" y="3870959"/>
            <a:ext cx="573024" cy="4907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40080" y="3709415"/>
            <a:ext cx="1932432" cy="66446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029967" y="3709415"/>
            <a:ext cx="643128" cy="6644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59536" y="4447032"/>
            <a:ext cx="505968" cy="4267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69847" y="4306823"/>
            <a:ext cx="2072639" cy="5730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667000" y="4264152"/>
            <a:ext cx="2971800" cy="61569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163311" y="4306823"/>
            <a:ext cx="563879" cy="5730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81000" y="4968240"/>
            <a:ext cx="573024" cy="4907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40080" y="4806696"/>
            <a:ext cx="1883664" cy="6644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981200" y="4806696"/>
            <a:ext cx="643127" cy="6644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59536" y="5544311"/>
            <a:ext cx="505968" cy="4267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069847" y="5404103"/>
            <a:ext cx="2072639" cy="5730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667000" y="5361432"/>
            <a:ext cx="6178296" cy="61569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069847" y="5788152"/>
            <a:ext cx="1188719" cy="61569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783079" y="5830823"/>
            <a:ext cx="563880" cy="5730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548944" y="1603629"/>
            <a:ext cx="2306320" cy="5124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44170" indent="-344805">
              <a:lnSpc>
                <a:spcPct val="100000"/>
              </a:lnSpc>
              <a:spcBef>
                <a:spcPts val="9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44170" algn="l"/>
                <a:tab pos="344805" algn="l"/>
              </a:tabLst>
            </a:pPr>
            <a:r>
              <a:rPr dirty="0" sz="3200" spc="-25">
                <a:solidFill>
                  <a:srgbClr val="FFFFFF"/>
                </a:solidFill>
                <a:latin typeface="Garamond"/>
                <a:cs typeface="Garamond"/>
              </a:rPr>
              <a:t>C</a:t>
            </a:r>
            <a:r>
              <a:rPr dirty="0" sz="3200" spc="-10">
                <a:solidFill>
                  <a:srgbClr val="FFFFFF"/>
                </a:solidFill>
                <a:latin typeface="Garamond"/>
                <a:cs typeface="Garamond"/>
              </a:rPr>
              <a:t>OL[UMN]</a:t>
            </a:r>
            <a:endParaRPr sz="3200">
              <a:latin typeface="Garamond"/>
              <a:cs typeface="Garamond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06144" y="2292553"/>
            <a:ext cx="187325" cy="3257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dirty="0" sz="1950" spc="15">
                <a:solidFill>
                  <a:srgbClr val="A885DF"/>
                </a:solidFill>
                <a:latin typeface="Wingdings"/>
                <a:cs typeface="Wingdings"/>
              </a:rPr>
              <a:t></a:t>
            </a:r>
            <a:endParaRPr sz="1950">
              <a:latin typeface="Wingdings"/>
              <a:cs typeface="Wingding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877692" y="2185873"/>
            <a:ext cx="3591560" cy="4540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用于控制列的显示格式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48944" y="2701239"/>
            <a:ext cx="1735455" cy="5124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44170" indent="-344805">
              <a:lnSpc>
                <a:spcPct val="100000"/>
              </a:lnSpc>
              <a:spcBef>
                <a:spcPts val="95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44170" algn="l"/>
                <a:tab pos="344805" algn="l"/>
              </a:tabLst>
            </a:pP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TTITLE</a:t>
            </a:r>
            <a:endParaRPr sz="3200">
              <a:latin typeface="Garamond"/>
              <a:cs typeface="Garamond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06144" y="3390646"/>
            <a:ext cx="186690" cy="3257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dirty="0" sz="1950" spc="10">
                <a:solidFill>
                  <a:srgbClr val="A885DF"/>
                </a:solidFill>
                <a:latin typeface="Wingdings"/>
                <a:cs typeface="Wingdings"/>
              </a:rPr>
              <a:t></a:t>
            </a:r>
            <a:endParaRPr sz="1950">
              <a:latin typeface="Wingdings"/>
              <a:cs typeface="Wingding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877692" y="3283966"/>
            <a:ext cx="252222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用于指定页标题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48944" y="3799077"/>
            <a:ext cx="1734820" cy="5124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44170" indent="-344805">
              <a:lnSpc>
                <a:spcPct val="100000"/>
              </a:lnSpc>
              <a:spcBef>
                <a:spcPts val="9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44170" algn="l"/>
                <a:tab pos="344805" algn="l"/>
              </a:tabLst>
            </a:pP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B</a:t>
            </a:r>
            <a:r>
              <a:rPr dirty="0" sz="3200">
                <a:solidFill>
                  <a:srgbClr val="FFFFFF"/>
                </a:solidFill>
                <a:latin typeface="Garamond"/>
                <a:cs typeface="Garamond"/>
              </a:rPr>
              <a:t>T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ITLE</a:t>
            </a:r>
            <a:endParaRPr sz="3200">
              <a:latin typeface="Garamond"/>
              <a:cs typeface="Garamond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06144" y="4488307"/>
            <a:ext cx="186690" cy="3257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dirty="0" sz="1950" spc="10">
                <a:solidFill>
                  <a:srgbClr val="A885DF"/>
                </a:solidFill>
                <a:latin typeface="Wingdings"/>
                <a:cs typeface="Wingdings"/>
              </a:rPr>
              <a:t></a:t>
            </a:r>
            <a:endParaRPr sz="1950">
              <a:latin typeface="Wingdings"/>
              <a:cs typeface="Wingding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877692" y="4381627"/>
            <a:ext cx="252222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用于指定页脚注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48944" y="4896688"/>
            <a:ext cx="1687830" cy="5124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44170" indent="-344805">
              <a:lnSpc>
                <a:spcPct val="100000"/>
              </a:lnSpc>
              <a:spcBef>
                <a:spcPts val="95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44170" algn="l"/>
                <a:tab pos="344805" algn="l"/>
              </a:tabLst>
            </a:pP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BRE</a:t>
            </a:r>
            <a:r>
              <a:rPr dirty="0" sz="3200" spc="-20">
                <a:solidFill>
                  <a:srgbClr val="FFFFFF"/>
                </a:solidFill>
                <a:latin typeface="Garamond"/>
                <a:cs typeface="Garamond"/>
              </a:rPr>
              <a:t>A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K</a:t>
            </a:r>
            <a:endParaRPr sz="3200">
              <a:latin typeface="Garamond"/>
              <a:cs typeface="Garamond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006144" y="5585866"/>
            <a:ext cx="187325" cy="3257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dirty="0" sz="1950" spc="15">
                <a:solidFill>
                  <a:srgbClr val="A885DF"/>
                </a:solidFill>
                <a:latin typeface="Wingdings"/>
                <a:cs typeface="Wingdings"/>
              </a:rPr>
              <a:t></a:t>
            </a:r>
            <a:endParaRPr sz="1950">
              <a:latin typeface="Wingdings"/>
              <a:cs typeface="Wingding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77692" y="5479186"/>
            <a:ext cx="5728335" cy="4540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用于分区显示行结果，并禁止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显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示重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292605" y="5906211"/>
            <a:ext cx="713740" cy="4540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复值</a:t>
            </a:r>
            <a:endParaRPr sz="28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25495" y="283463"/>
            <a:ext cx="3535679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29655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5875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格式化命令</a:t>
            </a:r>
          </a:p>
        </p:txBody>
      </p:sp>
      <p:sp>
        <p:nvSpPr>
          <p:cNvPr id="5" name="object 5"/>
          <p:cNvSpPr/>
          <p:nvPr/>
        </p:nvSpPr>
        <p:spPr>
          <a:xfrm>
            <a:off x="381000" y="1676400"/>
            <a:ext cx="573024" cy="4907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0080" y="1514855"/>
            <a:ext cx="2279904" cy="6644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377439" y="1514855"/>
            <a:ext cx="643127" cy="6644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59536" y="2252472"/>
            <a:ext cx="505968" cy="4267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69847" y="2069592"/>
            <a:ext cx="2258567" cy="6156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852927" y="2112264"/>
            <a:ext cx="563879" cy="573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335024" y="2746248"/>
            <a:ext cx="438912" cy="3718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499616" y="2590800"/>
            <a:ext cx="1938527" cy="5334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023616" y="2624327"/>
            <a:ext cx="490728" cy="499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335024" y="3185160"/>
            <a:ext cx="438912" cy="3718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499616" y="3029711"/>
            <a:ext cx="1938527" cy="5334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023616" y="3063239"/>
            <a:ext cx="490728" cy="499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335024" y="3624071"/>
            <a:ext cx="438912" cy="3718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499616" y="3468623"/>
            <a:ext cx="2243328" cy="5334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328415" y="3502152"/>
            <a:ext cx="490727" cy="499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335024" y="4062984"/>
            <a:ext cx="438912" cy="3718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499616" y="3907535"/>
            <a:ext cx="2548128" cy="5334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633215" y="3941064"/>
            <a:ext cx="490727" cy="499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95656" y="4367784"/>
            <a:ext cx="643128" cy="6644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536244" y="1494840"/>
            <a:ext cx="3302635" cy="2903220"/>
          </a:xfrm>
          <a:prstGeom prst="rect">
            <a:avLst/>
          </a:prstGeom>
        </p:spPr>
        <p:txBody>
          <a:bodyPr wrap="square" lIns="0" tIns="120014" rIns="0" bIns="0" rtlCol="0" vert="horz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44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25">
                <a:solidFill>
                  <a:srgbClr val="FFFFFF"/>
                </a:solidFill>
                <a:latin typeface="Garamond"/>
                <a:cs typeface="Garamond"/>
              </a:rPr>
              <a:t>COLUMN</a:t>
            </a:r>
            <a:endParaRPr sz="3200">
              <a:latin typeface="Garamond"/>
              <a:cs typeface="Garamond"/>
            </a:endParaRPr>
          </a:p>
          <a:p>
            <a:pPr lvl="1" marL="756285" indent="-287020">
              <a:lnSpc>
                <a:spcPct val="100000"/>
              </a:lnSpc>
              <a:spcBef>
                <a:spcPts val="765"/>
              </a:spcBef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格式化数字</a:t>
            </a:r>
            <a:endParaRPr sz="2800">
              <a:latin typeface="宋体"/>
              <a:cs typeface="宋体"/>
            </a:endParaRPr>
          </a:p>
          <a:p>
            <a:pPr lvl="2" marL="1155700" indent="-229235">
              <a:lnSpc>
                <a:spcPct val="100000"/>
              </a:lnSpc>
              <a:spcBef>
                <a:spcPts val="595"/>
              </a:spcBef>
              <a:buClr>
                <a:srgbClr val="E4E4FF"/>
              </a:buClr>
              <a:buSzPct val="68750"/>
              <a:buFont typeface="Wingdings"/>
              <a:buChar char=""/>
              <a:tabLst>
                <a:tab pos="1156335" algn="l"/>
              </a:tabLst>
            </a:pP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排列小数位</a:t>
            </a:r>
            <a:endParaRPr sz="2400">
              <a:latin typeface="宋体"/>
              <a:cs typeface="宋体"/>
            </a:endParaRPr>
          </a:p>
          <a:p>
            <a:pPr lvl="2" marL="1155700" indent="-229235">
              <a:lnSpc>
                <a:spcPct val="100000"/>
              </a:lnSpc>
              <a:spcBef>
                <a:spcPts val="575"/>
              </a:spcBef>
              <a:buClr>
                <a:srgbClr val="E4E4FF"/>
              </a:buClr>
              <a:buSzPct val="68750"/>
              <a:buFont typeface="Wingdings"/>
              <a:buChar char=""/>
              <a:tabLst>
                <a:tab pos="1156335" algn="l"/>
              </a:tabLst>
            </a:pP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添加分组符</a:t>
            </a:r>
            <a:endParaRPr sz="2400">
              <a:latin typeface="宋体"/>
              <a:cs typeface="宋体"/>
            </a:endParaRPr>
          </a:p>
          <a:p>
            <a:pPr lvl="2" marL="1155700" indent="-229235">
              <a:lnSpc>
                <a:spcPct val="100000"/>
              </a:lnSpc>
              <a:spcBef>
                <a:spcPts val="580"/>
              </a:spcBef>
              <a:buClr>
                <a:srgbClr val="E4E4FF"/>
              </a:buClr>
              <a:buSzPct val="68750"/>
              <a:buFont typeface="Wingdings"/>
              <a:buChar char=""/>
              <a:tabLst>
                <a:tab pos="1156335" algn="l"/>
              </a:tabLst>
            </a:pP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插入货币符号</a:t>
            </a:r>
            <a:endParaRPr sz="2400">
              <a:latin typeface="宋体"/>
              <a:cs typeface="宋体"/>
            </a:endParaRPr>
          </a:p>
          <a:p>
            <a:pPr lvl="2" marL="1155700" indent="-229235">
              <a:lnSpc>
                <a:spcPct val="100000"/>
              </a:lnSpc>
              <a:spcBef>
                <a:spcPts val="575"/>
              </a:spcBef>
              <a:buClr>
                <a:srgbClr val="E4E4FF"/>
              </a:buClr>
              <a:buSzPct val="68750"/>
              <a:buFont typeface="Wingdings"/>
              <a:buChar char=""/>
              <a:tabLst>
                <a:tab pos="1156335" algn="l"/>
              </a:tabLst>
            </a:pP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其他数字格式码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905000" y="4800600"/>
            <a:ext cx="4972050" cy="73342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25495" y="283463"/>
            <a:ext cx="3535679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29655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5875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格式化命令</a:t>
            </a:r>
          </a:p>
        </p:txBody>
      </p:sp>
      <p:sp>
        <p:nvSpPr>
          <p:cNvPr id="5" name="object 5"/>
          <p:cNvSpPr/>
          <p:nvPr/>
        </p:nvSpPr>
        <p:spPr>
          <a:xfrm>
            <a:off x="381000" y="1676400"/>
            <a:ext cx="573024" cy="4907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0080" y="1514855"/>
            <a:ext cx="2279904" cy="6644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377439" y="1514855"/>
            <a:ext cx="643127" cy="6644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499616" y="2106167"/>
            <a:ext cx="490728" cy="5059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499616" y="2545079"/>
            <a:ext cx="490728" cy="5059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271016" y="2983992"/>
            <a:ext cx="490728" cy="5059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271016" y="3422903"/>
            <a:ext cx="490728" cy="5059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95656" y="3855720"/>
            <a:ext cx="643128" cy="6644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36244" y="1603629"/>
            <a:ext cx="2105660" cy="5124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25">
                <a:solidFill>
                  <a:srgbClr val="FFFFFF"/>
                </a:solidFill>
                <a:latin typeface="Garamond"/>
                <a:cs typeface="Garamond"/>
              </a:rPr>
              <a:t>COLUMN</a:t>
            </a:r>
            <a:endParaRPr sz="3200">
              <a:latin typeface="Garamond"/>
              <a:cs typeface="Garamond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590675" y="2938398"/>
            <a:ext cx="5962650" cy="9810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25495" y="283463"/>
            <a:ext cx="3535679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29655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5875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格式化命令</a:t>
            </a:r>
          </a:p>
        </p:txBody>
      </p:sp>
      <p:sp>
        <p:nvSpPr>
          <p:cNvPr id="5" name="object 5"/>
          <p:cNvSpPr/>
          <p:nvPr/>
        </p:nvSpPr>
        <p:spPr>
          <a:xfrm>
            <a:off x="381000" y="1685544"/>
            <a:ext cx="573024" cy="481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0080" y="1524000"/>
            <a:ext cx="1932432" cy="6553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029967" y="1481327"/>
            <a:ext cx="4191000" cy="6979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678423" y="1524000"/>
            <a:ext cx="643127" cy="6553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81000" y="2270760"/>
            <a:ext cx="573024" cy="481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0080" y="2109216"/>
            <a:ext cx="1932432" cy="655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029967" y="2066544"/>
            <a:ext cx="4191000" cy="6979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678423" y="2109216"/>
            <a:ext cx="643127" cy="6553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81000" y="2855976"/>
            <a:ext cx="573024" cy="481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40080" y="2694432"/>
            <a:ext cx="2968751" cy="6553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066288" y="2651760"/>
            <a:ext cx="4191000" cy="6979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714743" y="2694432"/>
            <a:ext cx="643127" cy="6553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81000" y="3441191"/>
            <a:ext cx="573024" cy="481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40080" y="3279647"/>
            <a:ext cx="2919984" cy="6553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017520" y="3236976"/>
            <a:ext cx="4191000" cy="69799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665976" y="3279647"/>
            <a:ext cx="643127" cy="6553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40080" y="3855720"/>
            <a:ext cx="643127" cy="6644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81000" y="4611623"/>
            <a:ext cx="573024" cy="4815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40080" y="4450079"/>
            <a:ext cx="1883664" cy="6553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981200" y="4407408"/>
            <a:ext cx="1353312" cy="69799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791967" y="4450079"/>
            <a:ext cx="643128" cy="6553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536244" y="1514016"/>
            <a:ext cx="6445885" cy="3538220"/>
          </a:xfrm>
          <a:prstGeom prst="rect">
            <a:avLst/>
          </a:prstGeom>
        </p:spPr>
        <p:txBody>
          <a:bodyPr wrap="square" lIns="0" tIns="110490" rIns="0" bIns="0" rtlCol="0" vert="horz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87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T</a:t>
            </a:r>
            <a:r>
              <a:rPr dirty="0" sz="3200">
                <a:solidFill>
                  <a:srgbClr val="FFFFFF"/>
                </a:solidFill>
                <a:latin typeface="Garamond"/>
                <a:cs typeface="Garamond"/>
              </a:rPr>
              <a:t>T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ITLE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：用于设置页上标题</a:t>
            </a:r>
            <a:endParaRPr sz="3200">
              <a:latin typeface="宋体"/>
              <a:cs typeface="宋体"/>
            </a:endParaRPr>
          </a:p>
          <a:p>
            <a:pPr marL="356870" indent="-344805">
              <a:lnSpc>
                <a:spcPct val="100000"/>
              </a:lnSpc>
              <a:spcBef>
                <a:spcPts val="77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BTITL</a:t>
            </a:r>
            <a:r>
              <a:rPr dirty="0" sz="3200" spc="-10">
                <a:solidFill>
                  <a:srgbClr val="FFFFFF"/>
                </a:solidFill>
                <a:latin typeface="Garamond"/>
                <a:cs typeface="Garamond"/>
              </a:rPr>
              <a:t>E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：用于设置页下标题</a:t>
            </a:r>
            <a:endParaRPr sz="3200">
              <a:latin typeface="宋体"/>
              <a:cs typeface="宋体"/>
            </a:endParaRPr>
          </a:p>
          <a:p>
            <a:pPr marL="356870" indent="-344805">
              <a:lnSpc>
                <a:spcPct val="100000"/>
              </a:lnSpc>
              <a:spcBef>
                <a:spcPts val="77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R</a:t>
            </a:r>
            <a:r>
              <a:rPr dirty="0" sz="3200" spc="-20">
                <a:solidFill>
                  <a:srgbClr val="FFFFFF"/>
                </a:solidFill>
                <a:latin typeface="Garamond"/>
                <a:cs typeface="Garamond"/>
              </a:rPr>
              <a:t>E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PH</a:t>
            </a:r>
            <a:r>
              <a:rPr dirty="0" sz="3200" spc="-15">
                <a:solidFill>
                  <a:srgbClr val="FFFFFF"/>
                </a:solidFill>
                <a:latin typeface="Garamond"/>
                <a:cs typeface="Garamond"/>
              </a:rPr>
              <a:t>E</a:t>
            </a:r>
            <a:r>
              <a:rPr dirty="0" sz="3200" spc="-10">
                <a:solidFill>
                  <a:srgbClr val="FFFFFF"/>
                </a:solidFill>
                <a:latin typeface="Garamond"/>
                <a:cs typeface="Garamond"/>
              </a:rPr>
              <a:t>ADER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：用于设置报告题头</a:t>
            </a:r>
            <a:endParaRPr sz="3200">
              <a:latin typeface="宋体"/>
              <a:cs typeface="宋体"/>
            </a:endParaRPr>
          </a:p>
          <a:p>
            <a:pPr marL="356870" indent="-344805">
              <a:lnSpc>
                <a:spcPct val="100000"/>
              </a:lnSpc>
              <a:spcBef>
                <a:spcPts val="77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R</a:t>
            </a:r>
            <a:r>
              <a:rPr dirty="0" sz="3200" spc="-20">
                <a:solidFill>
                  <a:srgbClr val="FFFFFF"/>
                </a:solidFill>
                <a:latin typeface="Garamond"/>
                <a:cs typeface="Garamond"/>
              </a:rPr>
              <a:t>E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PFOOTE</a:t>
            </a:r>
            <a:r>
              <a:rPr dirty="0" sz="3200" spc="-10">
                <a:solidFill>
                  <a:srgbClr val="FFFFFF"/>
                </a:solidFill>
                <a:latin typeface="Garamond"/>
                <a:cs typeface="Garamond"/>
              </a:rPr>
              <a:t>R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：用于设置报告脚注</a:t>
            </a:r>
            <a:endParaRPr sz="32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CC00"/>
              </a:buClr>
              <a:buFont typeface="Wingdings"/>
              <a:buChar char=""/>
            </a:pPr>
            <a:endParaRPr sz="465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5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Garamond"/>
                <a:cs typeface="Garamond"/>
              </a:rPr>
              <a:t>BREAK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命令</a:t>
            </a:r>
            <a:endParaRPr sz="3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67383" y="344424"/>
            <a:ext cx="3486912" cy="886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922776" y="283463"/>
            <a:ext cx="4096512" cy="947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287768" y="344424"/>
            <a:ext cx="877824" cy="8869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434071" y="344424"/>
            <a:ext cx="871727" cy="8869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00377" y="467944"/>
            <a:ext cx="614680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5">
                <a:latin typeface="Garamond"/>
                <a:cs typeface="Garamond"/>
              </a:rPr>
              <a:t>SQL*PLUS</a:t>
            </a:r>
            <a:r>
              <a:rPr dirty="0" spc="-5"/>
              <a:t>运行环境设定</a:t>
            </a:r>
          </a:p>
        </p:txBody>
      </p:sp>
      <p:sp>
        <p:nvSpPr>
          <p:cNvPr id="7" name="object 7"/>
          <p:cNvSpPr/>
          <p:nvPr/>
        </p:nvSpPr>
        <p:spPr>
          <a:xfrm>
            <a:off x="420623" y="1673351"/>
            <a:ext cx="438912" cy="3718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01040" y="1551432"/>
            <a:ext cx="2481072" cy="4998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767583" y="1517903"/>
            <a:ext cx="3767328" cy="533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120384" y="1551432"/>
            <a:ext cx="1075943" cy="4998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781800" y="1517903"/>
            <a:ext cx="1328927" cy="533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696200" y="1551432"/>
            <a:ext cx="490727" cy="4998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20623" y="2112264"/>
            <a:ext cx="438912" cy="3718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01040" y="1990344"/>
            <a:ext cx="2014727" cy="499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301239" y="1956816"/>
            <a:ext cx="2548128" cy="5334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434840" y="1990344"/>
            <a:ext cx="1517903" cy="4998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538215" y="1956816"/>
            <a:ext cx="3157728" cy="5334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01040" y="2322576"/>
            <a:ext cx="2548128" cy="5334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834639" y="2356104"/>
            <a:ext cx="557784" cy="49987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977895" y="2322576"/>
            <a:ext cx="719328" cy="5334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282696" y="2356104"/>
            <a:ext cx="490727" cy="4998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20623" y="2916935"/>
            <a:ext cx="438912" cy="3718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01040" y="2795016"/>
            <a:ext cx="1865376" cy="49987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151888" y="2761488"/>
            <a:ext cx="4376927" cy="5334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14288" y="2795016"/>
            <a:ext cx="490728" cy="4998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20623" y="3355847"/>
            <a:ext cx="438912" cy="3718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01040" y="3233927"/>
            <a:ext cx="1786127" cy="49987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072639" y="3200400"/>
            <a:ext cx="4072128" cy="5334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730240" y="3233927"/>
            <a:ext cx="490727" cy="4998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20623" y="3794759"/>
            <a:ext cx="438912" cy="3718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01040" y="3672840"/>
            <a:ext cx="1295399" cy="49987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581911" y="3639311"/>
            <a:ext cx="1938527" cy="5334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105911" y="3672840"/>
            <a:ext cx="1295400" cy="49987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986784" y="3639311"/>
            <a:ext cx="719327" cy="53340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291584" y="3672840"/>
            <a:ext cx="1011936" cy="49987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888991" y="3639311"/>
            <a:ext cx="3157727" cy="53340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632192" y="3672840"/>
            <a:ext cx="490727" cy="4998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20623" y="4233671"/>
            <a:ext cx="438912" cy="3718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01040" y="4111752"/>
            <a:ext cx="1847088" cy="49987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133600" y="4078223"/>
            <a:ext cx="4681728" cy="53340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400800" y="4111752"/>
            <a:ext cx="490727" cy="4998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20623" y="4672584"/>
            <a:ext cx="438912" cy="3718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01040" y="4550664"/>
            <a:ext cx="2746248" cy="499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032760" y="4517135"/>
            <a:ext cx="3767328" cy="53340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385559" y="4550664"/>
            <a:ext cx="490728" cy="4998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20623" y="5111496"/>
            <a:ext cx="438912" cy="3718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01040" y="4989576"/>
            <a:ext cx="2356104" cy="49987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642616" y="4956047"/>
            <a:ext cx="4986528" cy="53339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214616" y="4989576"/>
            <a:ext cx="490727" cy="4998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20623" y="5663184"/>
            <a:ext cx="438912" cy="40538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01040" y="5541264"/>
            <a:ext cx="1319784" cy="53340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606296" y="5507735"/>
            <a:ext cx="3462528" cy="56692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593335" y="5416296"/>
            <a:ext cx="640079" cy="66446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690871" y="5416296"/>
            <a:ext cx="643127" cy="66446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536244" y="1542666"/>
            <a:ext cx="7952105" cy="445643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675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400" spc="-15">
                <a:solidFill>
                  <a:srgbClr val="FFFFFF"/>
                </a:solidFill>
                <a:latin typeface="Garamond"/>
                <a:cs typeface="Garamond"/>
              </a:rPr>
              <a:t>AUTOCOMMIT</a:t>
            </a:r>
            <a:r>
              <a:rPr dirty="0" sz="2400" spc="-15">
                <a:solidFill>
                  <a:srgbClr val="FFFFFF"/>
                </a:solidFill>
                <a:latin typeface="宋体"/>
                <a:cs typeface="宋体"/>
              </a:rPr>
              <a:t>：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用于设定是否自动提</a:t>
            </a:r>
            <a:r>
              <a:rPr dirty="0" sz="2400" spc="10">
                <a:solidFill>
                  <a:srgbClr val="FFFFFF"/>
                </a:solidFill>
                <a:latin typeface="宋体"/>
                <a:cs typeface="宋体"/>
              </a:rPr>
              <a:t>交</a:t>
            </a:r>
            <a:r>
              <a:rPr dirty="0" sz="2400" spc="-10">
                <a:solidFill>
                  <a:srgbClr val="FFFFFF"/>
                </a:solidFill>
                <a:latin typeface="Garamond"/>
                <a:cs typeface="Garamond"/>
              </a:rPr>
              <a:t>DML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语句。</a:t>
            </a:r>
            <a:endParaRPr sz="2400">
              <a:latin typeface="宋体"/>
              <a:cs typeface="宋体"/>
            </a:endParaRPr>
          </a:p>
          <a:p>
            <a:pPr marL="356870" indent="-344805">
              <a:lnSpc>
                <a:spcPct val="100000"/>
              </a:lnSpc>
              <a:spcBef>
                <a:spcPts val="58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400" spc="-20">
                <a:solidFill>
                  <a:srgbClr val="FFFFFF"/>
                </a:solidFill>
                <a:latin typeface="Garamond"/>
                <a:cs typeface="Garamond"/>
              </a:rPr>
              <a:t>FEEDBACK</a:t>
            </a:r>
            <a:r>
              <a:rPr dirty="0" sz="2400" spc="-20">
                <a:solidFill>
                  <a:srgbClr val="FFFFFF"/>
                </a:solidFill>
                <a:latin typeface="宋体"/>
                <a:cs typeface="宋体"/>
              </a:rPr>
              <a:t>：</a:t>
            </a: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用于指定反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馈</a:t>
            </a:r>
            <a:r>
              <a:rPr dirty="0" sz="2400">
                <a:solidFill>
                  <a:srgbClr val="FFFFFF"/>
                </a:solidFill>
                <a:latin typeface="Garamond"/>
                <a:cs typeface="Garamond"/>
              </a:rPr>
              <a:t>SELECT</a:t>
            </a: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语句显示行数的最少</a:t>
            </a:r>
            <a:endParaRPr sz="2400">
              <a:latin typeface="宋体"/>
              <a:cs typeface="宋体"/>
            </a:endParaRPr>
          </a:p>
          <a:p>
            <a:pPr marL="356870">
              <a:lnSpc>
                <a:spcPct val="100000"/>
              </a:lnSpc>
            </a:pP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行数，默认值为</a:t>
            </a:r>
            <a:r>
              <a:rPr dirty="0" sz="2400" spc="5">
                <a:solidFill>
                  <a:srgbClr val="FFFFFF"/>
                </a:solidFill>
                <a:latin typeface="Garamond"/>
                <a:cs typeface="Garamond"/>
              </a:rPr>
              <a:t>6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。</a:t>
            </a:r>
            <a:endParaRPr sz="2400">
              <a:latin typeface="宋体"/>
              <a:cs typeface="宋体"/>
            </a:endParaRPr>
          </a:p>
          <a:p>
            <a:pPr marL="356870" indent="-344805">
              <a:lnSpc>
                <a:spcPct val="100000"/>
              </a:lnSpc>
              <a:spcBef>
                <a:spcPts val="575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400" spc="-5">
                <a:solidFill>
                  <a:srgbClr val="FFFFFF"/>
                </a:solidFill>
                <a:latin typeface="Garamond"/>
                <a:cs typeface="Garamond"/>
              </a:rPr>
              <a:t>HEADING</a:t>
            </a: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：用于设置是否显示列标题。</a:t>
            </a:r>
            <a:endParaRPr sz="2400">
              <a:latin typeface="宋体"/>
              <a:cs typeface="宋体"/>
            </a:endParaRPr>
          </a:p>
          <a:p>
            <a:pPr marL="356870" indent="-344805">
              <a:lnSpc>
                <a:spcPct val="100000"/>
              </a:lnSpc>
              <a:spcBef>
                <a:spcPts val="58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400" spc="-5">
                <a:solidFill>
                  <a:srgbClr val="FFFFFF"/>
                </a:solidFill>
                <a:latin typeface="Garamond"/>
                <a:cs typeface="Garamond"/>
              </a:rPr>
              <a:t>LINESIZE</a:t>
            </a: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：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用于设置显示输出宽度。</a:t>
            </a:r>
            <a:endParaRPr sz="2400">
              <a:latin typeface="宋体"/>
              <a:cs typeface="宋体"/>
            </a:endParaRPr>
          </a:p>
          <a:p>
            <a:pPr marL="356870" indent="-344805">
              <a:lnSpc>
                <a:spcPct val="100000"/>
              </a:lnSpc>
              <a:spcBef>
                <a:spcPts val="575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400" spc="-5">
                <a:solidFill>
                  <a:srgbClr val="FFFFFF"/>
                </a:solidFill>
                <a:latin typeface="Garamond"/>
                <a:cs typeface="Garamond"/>
              </a:rPr>
              <a:t>LONG</a:t>
            </a: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：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用于设</a:t>
            </a:r>
            <a:r>
              <a:rPr dirty="0" sz="2400" spc="5">
                <a:solidFill>
                  <a:srgbClr val="FFFFFF"/>
                </a:solidFill>
                <a:latin typeface="宋体"/>
                <a:cs typeface="宋体"/>
              </a:rPr>
              <a:t>置</a:t>
            </a:r>
            <a:r>
              <a:rPr dirty="0" sz="2400" spc="-10">
                <a:solidFill>
                  <a:srgbClr val="FFFFFF"/>
                </a:solidFill>
                <a:latin typeface="Garamond"/>
                <a:cs typeface="Garamond"/>
              </a:rPr>
              <a:t>LONG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和</a:t>
            </a:r>
            <a:r>
              <a:rPr dirty="0" sz="2400" spc="-10">
                <a:solidFill>
                  <a:srgbClr val="FFFFFF"/>
                </a:solidFill>
                <a:latin typeface="Garamond"/>
                <a:cs typeface="Garamond"/>
              </a:rPr>
              <a:t>LOB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类型列的显示长度。</a:t>
            </a:r>
            <a:endParaRPr sz="2400">
              <a:latin typeface="宋体"/>
              <a:cs typeface="宋体"/>
            </a:endParaRPr>
          </a:p>
          <a:p>
            <a:pPr marL="356870" indent="-344805">
              <a:lnSpc>
                <a:spcPct val="100000"/>
              </a:lnSpc>
              <a:spcBef>
                <a:spcPts val="58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400" spc="-200">
                <a:solidFill>
                  <a:srgbClr val="FFFFFF"/>
                </a:solidFill>
                <a:latin typeface="Garamond"/>
                <a:cs typeface="Garamond"/>
              </a:rPr>
              <a:t>P</a:t>
            </a:r>
            <a:r>
              <a:rPr dirty="0" sz="2400" spc="-95">
                <a:solidFill>
                  <a:srgbClr val="FFFFFF"/>
                </a:solidFill>
                <a:latin typeface="Garamond"/>
                <a:cs typeface="Garamond"/>
              </a:rPr>
              <a:t>A</a:t>
            </a:r>
            <a:r>
              <a:rPr dirty="0" sz="2400">
                <a:solidFill>
                  <a:srgbClr val="FFFFFF"/>
                </a:solidFill>
                <a:latin typeface="Garamond"/>
                <a:cs typeface="Garamond"/>
              </a:rPr>
              <a:t>GESIZ</a:t>
            </a:r>
            <a:r>
              <a:rPr dirty="0" sz="2400" spc="10">
                <a:solidFill>
                  <a:srgbClr val="FFFFFF"/>
                </a:solidFill>
                <a:latin typeface="Garamond"/>
                <a:cs typeface="Garamond"/>
              </a:rPr>
              <a:t>E</a:t>
            </a: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：用于设置每页所显示的行数。</a:t>
            </a:r>
            <a:endParaRPr sz="2400">
              <a:latin typeface="宋体"/>
              <a:cs typeface="宋体"/>
            </a:endParaRPr>
          </a:p>
          <a:p>
            <a:pPr marL="356870" indent="-344805">
              <a:lnSpc>
                <a:spcPct val="100000"/>
              </a:lnSpc>
              <a:spcBef>
                <a:spcPts val="58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400">
                <a:solidFill>
                  <a:srgbClr val="FFFFFF"/>
                </a:solidFill>
                <a:latin typeface="Garamond"/>
                <a:cs typeface="Garamond"/>
              </a:rPr>
              <a:t>S</a:t>
            </a:r>
            <a:r>
              <a:rPr dirty="0" sz="2400" spc="5">
                <a:solidFill>
                  <a:srgbClr val="FFFFFF"/>
                </a:solidFill>
                <a:latin typeface="Garamond"/>
                <a:cs typeface="Garamond"/>
              </a:rPr>
              <a:t>E</a:t>
            </a:r>
            <a:r>
              <a:rPr dirty="0" sz="2400" spc="-85">
                <a:solidFill>
                  <a:srgbClr val="FFFFFF"/>
                </a:solidFill>
                <a:latin typeface="Garamond"/>
                <a:cs typeface="Garamond"/>
              </a:rPr>
              <a:t>R</a:t>
            </a:r>
            <a:r>
              <a:rPr dirty="0" sz="2400">
                <a:solidFill>
                  <a:srgbClr val="FFFFFF"/>
                </a:solidFill>
                <a:latin typeface="Garamond"/>
                <a:cs typeface="Garamond"/>
              </a:rPr>
              <a:t>V</a:t>
            </a:r>
            <a:r>
              <a:rPr dirty="0" sz="2400" spc="5">
                <a:solidFill>
                  <a:srgbClr val="FFFFFF"/>
                </a:solidFill>
                <a:latin typeface="Garamond"/>
                <a:cs typeface="Garamond"/>
              </a:rPr>
              <a:t>E</a:t>
            </a:r>
            <a:r>
              <a:rPr dirty="0" sz="2400" spc="-60">
                <a:solidFill>
                  <a:srgbClr val="FFFFFF"/>
                </a:solidFill>
                <a:latin typeface="Garamond"/>
                <a:cs typeface="Garamond"/>
              </a:rPr>
              <a:t>R</a:t>
            </a:r>
            <a:r>
              <a:rPr dirty="0" sz="2400" spc="-5">
                <a:solidFill>
                  <a:srgbClr val="FFFFFF"/>
                </a:solidFill>
                <a:latin typeface="Garamond"/>
                <a:cs typeface="Garamond"/>
              </a:rPr>
              <a:t>OU</a:t>
            </a:r>
            <a:r>
              <a:rPr dirty="0" sz="2400" spc="-15">
                <a:solidFill>
                  <a:srgbClr val="FFFFFF"/>
                </a:solidFill>
                <a:latin typeface="Garamond"/>
                <a:cs typeface="Garamond"/>
              </a:rPr>
              <a:t>T</a:t>
            </a:r>
            <a:r>
              <a:rPr dirty="0" sz="2400" spc="-10">
                <a:solidFill>
                  <a:srgbClr val="FFFFFF"/>
                </a:solidFill>
                <a:latin typeface="Garamond"/>
                <a:cs typeface="Garamond"/>
              </a:rPr>
              <a:t>P</a:t>
            </a:r>
            <a:r>
              <a:rPr dirty="0" sz="2400" spc="-5">
                <a:solidFill>
                  <a:srgbClr val="FFFFFF"/>
                </a:solidFill>
                <a:latin typeface="Garamond"/>
                <a:cs typeface="Garamond"/>
              </a:rPr>
              <a:t>U</a:t>
            </a:r>
            <a:r>
              <a:rPr dirty="0" sz="2400" spc="5">
                <a:solidFill>
                  <a:srgbClr val="FFFFFF"/>
                </a:solidFill>
                <a:latin typeface="Garamond"/>
                <a:cs typeface="Garamond"/>
              </a:rPr>
              <a:t>T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：用于控制服务器输出。</a:t>
            </a:r>
            <a:endParaRPr sz="2400">
              <a:latin typeface="宋体"/>
              <a:cs typeface="宋体"/>
            </a:endParaRPr>
          </a:p>
          <a:p>
            <a:pPr marL="356870" indent="-344805">
              <a:lnSpc>
                <a:spcPct val="100000"/>
              </a:lnSpc>
              <a:spcBef>
                <a:spcPts val="575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400" spc="-10">
                <a:solidFill>
                  <a:srgbClr val="FFFFFF"/>
                </a:solidFill>
                <a:latin typeface="Garamond"/>
                <a:cs typeface="Garamond"/>
              </a:rPr>
              <a:t>NUMFORMAT</a:t>
            </a:r>
            <a:r>
              <a:rPr dirty="0" sz="2400" spc="-10">
                <a:solidFill>
                  <a:srgbClr val="FFFFFF"/>
                </a:solidFill>
                <a:latin typeface="宋体"/>
                <a:cs typeface="宋体"/>
              </a:rPr>
              <a:t>：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用于控制数值数据的显示格式。</a:t>
            </a:r>
            <a:endParaRPr sz="2400">
              <a:latin typeface="宋体"/>
              <a:cs typeface="宋体"/>
            </a:endParaRPr>
          </a:p>
          <a:p>
            <a:pPr marL="356870" indent="-344805">
              <a:lnSpc>
                <a:spcPct val="100000"/>
              </a:lnSpc>
              <a:spcBef>
                <a:spcPts val="1465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400" spc="-50">
                <a:solidFill>
                  <a:srgbClr val="FFFFFF"/>
                </a:solidFill>
                <a:latin typeface="Garamond"/>
                <a:cs typeface="Garamond"/>
              </a:rPr>
              <a:t>PAUSE</a:t>
            </a:r>
            <a:r>
              <a:rPr dirty="0" sz="2400" spc="-50">
                <a:solidFill>
                  <a:srgbClr val="FFFFFF"/>
                </a:solidFill>
                <a:latin typeface="宋体"/>
                <a:cs typeface="宋体"/>
              </a:rPr>
              <a:t>：</a:t>
            </a: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用于控制翻页暂停。</a:t>
            </a:r>
            <a:endParaRPr sz="2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ssm</dc:creator>
  <dc:title>SQL*PLUS</dc:title>
  <dcterms:created xsi:type="dcterms:W3CDTF">2020-03-02T11:03:16Z</dcterms:created>
  <dcterms:modified xsi:type="dcterms:W3CDTF">2020-03-02T11:03:16Z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2017-02-27T00:00:00Z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2020-03-02T00:00:00Z</vt:filetime>
  </property>
</Properties>
</file>